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2" r:id="rId9"/>
    <p:sldId id="265" r:id="rId10"/>
    <p:sldId id="263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446"/>
    <a:srgbClr val="3B734F"/>
    <a:srgbClr val="7B454F"/>
    <a:srgbClr val="7B734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14"/>
    <p:restoredTop sz="96348"/>
  </p:normalViewPr>
  <p:slideViewPr>
    <p:cSldViewPr snapToGrid="0">
      <p:cViewPr>
        <p:scale>
          <a:sx n="185" d="100"/>
          <a:sy n="185" d="100"/>
        </p:scale>
        <p:origin x="-47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1:00.20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2:06.23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2:21.85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2:23.72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2:34.80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2:44.60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3:04.42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3:05.95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3:14.55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3:29.30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3:30.55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1:27.85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8:02.93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8:17.06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19.51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41 1,'0'30,"0"-3,0-16,0 4,0 1,0 1,0 1,0-1,0-1,0 0,1 0,0 2,-1 1,1 2,-1-1,0-1,2 0,1-3,0 1,1-1,-1 0,-1 1,-1 2,0 1,0 1,0 0,0-1,0-5,0-4,1-2,1 3,0 7,0 12,1 8,-2 5,-1 0,-1-5,0-4,1-5,-1-2,2 1,0 1,-1-1,-1-4,0-4,0-3,0-1,0 1,0 1,-1 3,-2 1,-2-2,-1-2,1-6,1-1,2-1,-1 2,0 5,-1 3,1 3,-1-2,1-1,1-2,0 1,1 2,0 3,0 2,1 0,0-1,0-5,1-3,-1-5,1-4,1 1,0 4,2 2,1 6,-1-2,0-3,-1-4,-2-5,0 3,0 2,-1 8,-1 0,-1-1,0-3,0-2,1 1,-1 0,2 0,-1-3,1-4,0 1,-1 2,-1 1,1 2,-1-1,0 0,-1 1,-2 0,-1 2,-1 4,0 0,-1-1,2-5,2-4,2-3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21.93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0 111,'34'0,"-4"0,-17 0,-2 0,-1 0,2-1,2-1,4-1,0 1,-1 0,-5 0,-5 1,4-5,-2 0,4-4,-3 4,-3 1,4 0,0 0,6-2,-1 0,-1 1,-4 1,-3 2,1-4,-2 2,2-4,-2 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25.40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1,'0'45,"0"2,0-7,0 6,0 3,0-1,1-1,1-5,0-4,1-2,1 2,-1 0,0 0,0-3,-1-6,0-3,-2-5,1 1,-1 1,0 2,0 1,0-3,0-2,1-4,0-1,2 0,0 0,-1 1,0-1,-1-1,-1-1,0 1,0 0,0 3,0 0,0 0,0-1,0-2,0 0,0-1,0 0,0-2,0 0,0-3,-1 2,0-2,0 2,0-1,-1-1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31.35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79 1,'0'26,"0"-4,0-15,0 0,1 6,0-3,0 5,-1-5,0-1,0 3,1-2,-1 2,1 0,-1-4,0 5,0-3,0 0,0 1,0-1,0 3,1 1,-1-1,1 1,-1 0,0 0,0 0,0-1,0 0,0 0,0 0,0 2,0 0,0 2,0 1,0 2,0 2,-1 1,-1 1,-1-2,0-3,1-2,0-2,0-1,1 1,1 1,0 1,0-1,0-1,0-3,0-2,1-1,1 2,0 1,0 3,0 1,1 0,-1-1,0-1,-1 0,0 2,-1 2,0 5,0 1,0 0,0-2,0-2,0-1,0 0,0 3,0 3,0 3,0 1,0 0,0 0,-2 0,0 0,-2 0,0-2,0-1,1-2,2 0,0 0,0 1,-1-2,0 0,-1-3,0-1,-1 1,1 0,0 2,0 0,1-1,0-2,0-2,0-3,0-2,0-2,-1 4,1-3,-2 5,1-5,1-2,0 2,-1 0,1 2,-1 0,0-1,1-2,0-2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41.85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16 1,'0'48,"0"3,0-3,0 9,0 4,0 3,0-3,0-3,0-7,0-5,0-3,1-2,0-1,2 1,0 1,1 0,-1-2,1-2,-1-2,-1-1,1-1,1-2,0-3,2 1,0 3,1 4,0 4,-1 1,-2-1,-2-5,-2-3,-2-4,-2 0,-2-2,-2 0,2 2,0-1,1 0,2-4,0-4,1-6,2-4,-3 1,0 0,-3 5,0-1,1-1,1-3,1-2,1 0,-1 4,0 0,1 1,0-3,1-3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42.96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0,'25'0,"-5"0,-16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48.32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0,'30'0,"-5"0,-17 0,-1 0,8 0,-2 0,9 0,-5 1,0 0,-2 1,-3 0,-2 0,0-1,-30 12,17-6,-22 15,23 1,6 15,6 17,6 14,3 10,-1 4,-4 4,-3-6,-5-6,-4-9,-2-14,-3-11,-4-11,-3-6,-1 0,-1 6,1 3,-1 1,3-5,1-9,3-8,2-5,1-3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51.06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40 0,'0'47,"0"-2,0-9,0 6,0 2,0 1,0-3,0-2,0-2,-2 0,-1 0,-2 2,-2 0,1-2,1-5,1-4,0-3,2 1,1 0,0 1,1 1,0 0,0-1,0-2,0 1,0-3,0 1,0-1,0-1,0 3,1 1,0 1,2 3,0 0,1 0,1 1,-1 0,1 3,1 1,0 0,-1-2,0-2,-1-3,-1 1,-2-2,0-1,0-6,-1-5,0-6,-1-1,1-2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1:29.75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53.08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53.75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55.13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55.91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56.90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3:59.95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3,'27'0,"-5"0,-17 0,2 0,8 0,-2 0,4 0,-5 0,-2 0,1 0,-2 0,4 0,-1 0,0 0,2 0,-2 0,-2 0,0 0,-1 0,3 0,3 0,-1 0,-1 0,-4-1,1 0,0 1,1 0,0 0,-9 15,0-2,-7 14,1-8,2 0,0-2,0-3,2-2,-1-1,0-1,0 0,1 1,-1-1,1 1,0-1,0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03.18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37 0,'0'30,"0"-5,0-15,0 0,0 5,0 0,0 6,0-5,0 0,-1-2,1-2,-1-1,1-1,0 0,-1 0,0 3,-2 2,-1 2,0-1,0-2,0-1,1-1,0 0,0 0,1 0,1 1,0 0,1 0,0 0,0 0,0 0,0 1,0 0,0 0,0 0,0-1,0 1,0 0,0 0,0 1,0-1,0-1,0-2,0 0,1-1,0 0,-1 1,0 0,0-1,0 4,0-3,0 2,1-5,-1 2,1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05.65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 0,'0'31,"0"-3,0-13,0 1,0-2,0-1,0-4,0 1,0 4,0 0,0 3,0-4,0 1,0-1,0 0,0 2,0 1,0 3,0 2,0 1,0-1,0-1,0-3,0-3,0-2,0-1,0-1,0 1,0-1,-1 1,1 0,-1-1,1 1,0 0,0 0,0 1,0 2,0 1,0 0,0 1,0-2,0-1,0-1,0 0,0 1,0 2,0 0,0-1,0-3,0-1,0 2,0 1,0 4,0-4,0-2,0-2,0 3,0-1,0 5,0-3,0-2,0-1,0 4,0-3,0 6,0-6,0 0,0-1,0 2,0 0,1 3,0-4,0-2,-1-2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08.68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09.30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1:38.65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10.82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 1,'0'24,"0"-4,0-17,0 6,0 3,0 3,-1 1,0-4,-1-3,1 1,2 1,1-1,1 2,1-3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14.08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15.38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16.92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17.77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18.50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19.32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20.23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23.23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24.28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1:40.77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25.07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26.60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27.57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29.48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31.18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32.53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33.97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35.07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14:36.27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0:17:13.5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558 1 24575,'-10'0'0,"0"0"0,2 0 0,0 0 0,-2 0 0,-4 0 0,-4 0 0,-4 0 0,-2 0 0,0 0 0,1 0 0,-3 0 0,-2 2 0,-1 2 0,0 2 0,0 1 0,4 0 0,4-2 0,6-1 0,3-2 0,1-1 0,-2 1 0,-1 0 0,-2 3 0,2-1 0,2 2 0,0 0 0,2 0 0,-1 2 0,0 3 0,-1 2 0,1 5 0,1 2 0,3 3 0,2 1 0,3 0 0,1 0 0,0-1 0,1-1 0,0 0 0,0-1 0,0-2 0,1-2 0,2-1 0,2-1 0,2 1 0,1-1 0,1 2 0,0 0 0,1-1 0,-1-1 0,-1-2 0,1 1 0,1 1 0,2 0 0,1 0 0,2-1 0,1-1 0,0 0 0,0-1 0,1-1 0,0 0 0,1-1 0,0-1 0,2 0 0,2 0 0,-1-2 0,2-1 0,-1-1 0,0-1 0,2 0 0,0-1 0,0 0 0,-1-2 0,-2 0 0,-2-1 0,1 0 0,-2-2 0,1-2 0,1-2 0,1-2 0,2 0 0,-1 0 0,0 0 0,-2 0 0,-4 1 0,-2-1 0,0-1 0,0-1 0,0-4 0,1-1 0,-1-2 0,0 0 0,-3-1 0,-2 0 0,-1 0 0,-4-1 0,-2 1 0,0-3 0,-1 0 0,0 0 0,0 2 0,-1 2 0,0 1 0,0 3 0,0 0 0,-1 1 0,-1-1 0,-2-1 0,-1 1 0,0 0 0,-1 1 0,0 2 0,1 0 0,-1 2 0,0 0 0,0 1 0,0 1 0,-2 0 0,0 1 0,0-1 0,-1 1 0,-1-1 0,0 0 0,0 0 0,0 1 0,1 0 0,0 0 0,1 0 0,2 0 0,1 1 0,1 0 0,2 2 0,0 0 0,1 1 0,-1 0 0,0 0 0,-2-2 0,-1-2 0,-2 0 0,-1-1 0,1 0 0,1 1 0,0-1 0,0 0 0,0 1 0,-1 0 0,2 1 0,-1 1 0,1-1 0,1 1 0,-1-1 0,0 1 0,-1 0 0,0-1 0,1 1 0,-1-1 0,0 0 0,0 0 0,1-1 0,0 1 0,-1 1 0,2 0 0,0 1 0,1 1 0,1 1 0,1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1:42.38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20:58.42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5T10:21:06.59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461 30,'-34'0,"2"0,16 0,-2 0,0 0,0 0,2 0,2 0,2 0,1 0,-2 0,-2 1,-2 1,0 0,2 0,2 0,4-1,0 1,-2 0,-7 3,-1 0,0 0,0 0,4-1,1-1,0 1,1-2,2 1,0-1,17-24,-7 10,12-16,-11 18,1 4,31 3,-5 2,27 1,-17 0,-9 0,-8 0,-5 0,-3 0,1 0,1 0,-1 0,-1 0,-1 0,-1 0,0 0,2 0,-1 0,-1 0,0 0,6 0,-2 0,4 0,-6 0,-4 0,-3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0:19:40.8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265 54 24575,'-6'0'0,"-5"0"0,-4 0 0,-7 0 0,-3 0 0,-3 1 0,2 1 0,2 3 0,3 3 0,4 2 0,3 0 0,3-1 0,2 1 0,0 1 0,1 0 0,1 0 0,2 0 0,1-3 0,2-1 0,1 0 0,1 3 0,0 3 0,0 4 0,1 1 0,1-2 0,3 0 0,3-3 0,4-1 0,4 0 0,4-2 0,5 0 0,3-1 0,3-1 0,0-1 0,-1-3 0,-2-1 0,-3-2 0,-6-1 0,-3-1 0,-3-3 0,-2-3 0,0-5 0,0-3 0,1-3 0,-2 0 0,-1 0 0,-1 0 0,-4-1 0,-1-4 0,-3-1 0,0-2 0,0 0 0,-1 3 0,-3 5 0,-1 4 0,-2 4 0,-1 3 0,0 0 0,0 1 0,-1 1 0,0 0 0,1 1 0,-1-1 0,0 1 0,-3 0 0,-4 1 0,-1-1 0,-1 1 0,2 2 0,4 0 0,4 1 0,3 0 0,1 0 0,-3 2 0,-7 6 0,5-5 0,-1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0:19:43.4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216 0 24575,'-9'0'0,"-3"0"0,-2 0 0,1 0 0,2 0 0,2 0 0,-1 0 0,0 0 0,-3 1 0,1 2 0,-1 2 0,0 2 0,2 2 0,1-1 0,2 1 0,0 0 0,1-1 0,-1 1 0,0-1 0,1-1 0,2 0 0,2 0 0,2 2 0,1 3 0,1 5 0,1 3 0,5 2 0,4-2 0,2-2 0,2-3 0,0-2 0,-1-1 0,0-1 0,-1-2 0,-3-1 0,-1-2 0,0-2 0,1-1 0,2-1 0,3-1 0,1-1 0,1 0 0,0 0 0,-1 0 0,-2-1 0,-1-3 0,0-3 0,-2-4 0,0-4 0,-2 0 0,-3 0 0,-2 0 0,-2 0 0,-2-2 0,0 1 0,-2-1 0,-3 1 0,-2 1 0,-1 3 0,1 1 0,1 3 0,1 1 0,0 0 0,0 2 0,1 1 0,-1 0 0,-1 0 0,-2 1 0,-2 1 0,-1 1 0,-2 1 0,-1 0 0,1 0 0,-1 0 0,2-1 0,1 0 0,3 0 0,3-1 0,2 1 0,2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0:20:12.9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259 1 24575,'-4'0'0,"-1"0"0,-2 0 0,-5 0 0,-5 0 0,0 0 0,3 0 0,4 0 0,5 0 0,0 0 0,-2 0 0,-6 0 0,-4 2 0,-2 0 0,3 0 0,5 0 0,4 0 0,3-1 0,3 1 0,-1 0 0,-1 0 0,-2 3 0,-3 1 0,-2 3 0,0 0 0,1 1 0,2-2 0,3 0 0,0-2 0,3 2 0,-1 1 0,1 1 0,0 2 0,0 1 0,1-1 0,0 1 0,0-1 0,0 0 0,0-1 0,0 1 0,0-2 0,0-1 0,1 0 0,1-1 0,0 1 0,0 1 0,1 0 0,0-1 0,0 0 0,0-2 0,0 0 0,0-1 0,-1 0 0,0-2 0,1 1 0,-1 1 0,2 0 0,1 1 0,1-2 0,1 0 0,1-1 0,2 0 0,1 0 0,2 0 0,-1 0 0,0 0 0,-1-1 0,-1 0 0,-1-1 0,1 0 0,0-1 0,0 0 0,-1 0 0,0-1 0,-2 0 0,1 0 0,-2 0 0,1 0 0,0 0 0,1 0 0,-1 0 0,1-1 0,-3 0 0,-1-1 0,-1 1 0,-1 0 0,2-1 0,2-1 0,0-2 0,0 1 0,-1 1 0,-1 0 0,-1 2 0,-1-2 0,1 0 0,1-2 0,0-1 0,2 0 0,-3 1 0,0 1 0,-1 2 0,-1 1 0,0-1 0,0 0 0,1-2 0,0 0 0,-1-1 0,0 0 0,0-1 0,0-1 0,0 1 0,0-2 0,-1-1 0,1 2 0,-1 1 0,1 1 0,0 2 0,0 1 0,-1 0 0,0-1 0,0-1 0,0-1 0,0-1 0,0 0 0,0 0 0,0 1 0,0 1 0,0 0 0,0 0 0,0 0 0,0-2 0,0-2 0,0 0 0,0 2 0,0 1 0,0 2 0,0 0 0,-1 0 0,-1-1 0,-1-1 0,-1-1 0,0 1 0,2 1 0,0 2 0,1 0 0,0 0 0,-1-2 0,-1 0 0,0-1 0,0 2 0,0 0 0,1 2 0,0 0 0,-1-1 0,-1 0 0,-2-1 0,-2 0 0,1-2 0,2 1 0,2 1 0,0 2 0,1-1 0,-1 1 0,0-2 0,0 1 0,0 0 0,1 0 0,0 1 0,0 0 0,0-1 0,-2-1 0,0-1 0,-1 1 0,3 1 0,0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3T22:01:13.61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256 166,'39'0,"-5"0,-5 0,4 0,-15 0,1 2,-17 3,-17 12,-27 14,-26 13,25-19,-1 1,-40 20,21-11,21-11,21-9,14-5,7-4,45-3,-1-1,39-2,-21 0,-10 0,-16 0,-16 0,-12 2,-40 26,-10 6,-28 22,7-5,19-11,17-8,21-11,28-9,25-6,19-5,3-5,-14-2,-17-1,-18 2,-11 5,-9 18,-9 9,-8 21,-7 0,-1 0,4-11,9-11,10-10,21-11,22-8,16-11,3-5,-13 0,-17 7,-17 8,-39 30,-1-2,-20 20,19-16,11-9,13-7,23-6,21-5,17-5,2-4,-15 0,-18 1,-16 7,-35 30,1-6,-21 18,15-18,2-6,0-1,-6 1,-3-1,2-1,8-4,10-7,11-10,15-14,11-10,7-4,0 6,-9 10,-9 10,-12 0,-13-3,-15-7,-11-10,-2-6,6-6,11-3,12-3,9-6,5-6,8-4,3 0,3 8,1 10,-4 9,-5 8,-2 4,-3 2,0 3,0 2,-1 1,-2-1,-4-2,-2-4,-3-3,2 1,2 3,2 5,3 3,2 3,4-1,11 5,-2 2,9 9,-9 3,-1 6,-3 4,-4 7,-4 12,-10 13,-9 10,-10 5,-3-4,6-6,8-12,7-8,6-6,3-3,2-1,0-1,0 0,1-2,3-2,2-1,4-1,-1-1,0 1,0 2,-3 1,0 3,-4-1,0-1,-2-3,0-5,0-4,7-45,8-20,-3 7,1-3,2-2,0 1,0 0,0 0,10-42,-4 7,-5 14,-3 9,-2 8,0 9,-1 4,1 6,-2 2,0 2,0 1,-1 1,0 0,0 1,-1 0,-1 5,-2 4,-1 6,-2 5,0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3T22:01:21.26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36 166,'60'-53,"6"6,7 19,-4 9,-13 7,-18 7,-15 4,-10 1,-4 0,1 5,-2 0,5 5,1-1,4 1,4 0,1-1,1-3,-1-3,-5-2,-5-1,-56 13,1 5,-47 17,17 6,6 3,8 0,15-4,12-6,7-5,6-6,3-3,5-4,3-3,2-3,-3-2,-3-2,-7 0,-3 0,1 0,4 0,5-3,44-27,-8 3,34-22,-24 14,-5 5,-6 8,-4 6,-1 5,-4 3,-2 2,-1 0,-5 0,-17 27,-11-1,-20 28,-3-7,3 2,6-3,8-3,8-6,6-8,4-7,5-7,1-6,28-21,-3 0,20-15,-15 11,-9 6,-8 4,-4 3,-6 26,-4-9,-4 18,-2-17,0-3,1-2,1-1,0-1,1 0,-1-2,0 1,-1-1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3T22:01:32.73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0 230,'52'0,"-5"0,-10 0,-5 0,-1 0,1 0,-1 0,1 0,-3 0,0 0,-2 0,-2 1,-1 0,-1 1,-1-1,1-1,-2 0,0 0,-2 0,-1 0,0 0,-2 1,-1 1,0-1,2 2,0-2,4 1,2 0,0-1,0 1,-5-1,-3-1,-3 0,-3 0,4 0,-3 0,2 0,-46-11,-4-4,-37-11,13-2,12 3,13 5,12 4,9 4,5 1,2-1,-2 0,0-1,-4 1,-2-1,-1 3,1 3,2 2,0 4,0 0,-3 3,-1 5,0 4,1 3,3-1,5-2,4-3,2 2,4 4,5 3,3 4,3-3,-1-3,-4-2,-4-2,4-3,6-4,16-1,10-2,9-1,0 0,-8 0,-12 0,-9 0,-9 0,0 0,-1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3T22:01:49.61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23,'46'0,"-1"0,-6 0,-1 0,-3 0,-3-2,-2 1,-1-2,0 0,1 1,-2 0,0 0,0 1,-1-1,-1 0,-2 0,0 1,1 1,-1 0,0 0,-2 0,2 0,0 0,1 0,-1 0,-1 0,-1 0,2 0,1 0,0 0,0 0,-2 0,-2 0,-2 0,-5 0,0 0,1 0,-1 0,2 0,-1 0,-2 0,-1 0,-2 0,0 0,0 0,1 0,0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3T22:01:52.36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1255 0,'-37'0,"3"0,12 0,-2 0,-2 0,-4 0,-1 0,-3 3,-1 2,0 4,-2 3,1-1,5-1,4-2,6-1,3 2,2 0,0 1,0 0,0 0,1-1,-2-1,-1-2,0 0,-2-3,1-1,-2-1,-2-1,-3 0,-4 0,-3 0,1 0,5 0,6 0,8 0,5 0,-4 3,4 0,-8 3,3-1,0 0,1-1,2-1,-2-2,3-1,-5 0,0 0,-5 0,-5 0,-3 0,0 0,2 0,4 0,5 0,3 0,3 0,-1 0,2 0,-7 0,7 0,-2 0,61 0,7-2,-3 1,5 0,40-2,-5 1,-14 2,-12 0,-11 0,-8-1,-3-1,-6-1,-5 0,-4 2,-5 0,-3 1,-4 0,-3 0,-2 0,0 0,0 0,-3 0,1 0,-1 0,4 0,3 0,2 0,-2 0,-3 0,-5 0,-2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1:46.25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3T22:02:02.26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0 331,'45'0,"1"-1,1-4,1 0,0-2,-6 1,-5 3,-4 0,-1 1,-1 1,-1-1,-3 1,-2 0,-2 1,0 0,0 0,1-2,0 0,-2-1,1 0,-1 1,1-1,0-1,1-2,-2 1,-2 0,-2 1,-4 1,-3 2,-3 1,3 0,-1 0,-1 8,-4 4,-6 3,-3 0,-1-3,-1 1,1 2,0 0,2 0,0-2,1-1,0-3,-5 2,-1-2,-10 0,-3-1,-11-3,-10-1,-6-2,-3-2,5 0,6-2,5-3,7-4,3-2,2 0,2-2,0 1,2-1,0-1,0 1,2-3,1-2,3-3,2 0,3-3,3 1,2 0,2 1,1 1,0 2,0 1,2 3,3 2,3 2,2 2,0 2,0 1,1 1,-1-2,1-2,1 0,0-1,0 2,-2 2,0 1,0 3,0 1,3 1,-3 0,3 0,-3 0,0 1,0 3,0 1,2 3,0 2,0 0,-1 0,-1 0,0 0,1-3,-1 0,0-2,0 0,0 0,0 1,0 1,-1-1,-3 7,-3-2,-2 8,-1 0,0 2,0-2,0-2,0-4,0-1,1-2,2 0,2-1,8-2,-3-2,5-2,-3-3,-1 1,-1 0,-2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3T22:03:12.71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0 144,'34'0,"-1"0,-10 0,3 0,0-1,-5 0,-7-2,-9-3,-24-11,1 3,-16-7,14 8,4 2,8 1,3 2,4-4,15 3,2 1,12 4,-5 5,-4 2,-5 1,-5-1,0 0,-38-8,13 4,-27-5,24 6,9 0,56-2,-19 0,39 0,-39 1,-9 1,-5 0,-4 0,-52 8,13 1,-39 7,34-5,11-3,10-3,7-1,5 15,1-2,1 19,0-1,0 3,0 4,-1-1,-3-3,0-6,0-7,2-7,3-6,5-4,7-4,4-1,1-2,-5-1,-5 0,-17 25,1-5,-13 23,4-11,2 1,2-4,5-5,4-6,4-6,4-4,7-4,8-5,5-4,-2-1,-5-1,-7 5,-13 21,-10 5,-8 16,-2-8,5-7,7-9,5-7,20-1,-10-4,12 2,-15-2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3T22:03:19.53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10 260,'0'-45,"0"0,0 10,0 1,0 5,-1 5,-1 4,-1 4,0 5,24 14,-8 7,19 12,-12 3,2-1,6 1,5-2,3-2,1-2,-3-4,-7-2,-8-4,-9-1,-6 5,-10 9,-12 15,-12 17,-4 5,3-1,10-9,9-14,7-11,6-11,12-10,13-15,11-11,4-11,-6-2,-12 10,-11 8,-17 10,-14 11,-14 12,-7 11,1 8,6 0,8-5,7-6,8-8,6-6,34-28,-17 13,23-16,-31 29,-10 12,-9 10,-3 4,1-6,5-9,6-7,32-13,-11 2,19-6,-24 8,-8 7,-8 9,-8 6,-3 2,-1-3,5-7,6-7,44-25,-17 6,30-14,-33 18,-11 8,-18 20,-3-1,-11 12,8-13,5-5,5-6,38-20,-16 5,24-12,-30 19,-10 8,-11 12,-8 7,-2 1,3-5,7-7,6-8,32-27,-9 6,21-17,-24 19,-8 7,-28 19,13-10,-20 13,20-14,-2 1,-2 0,2 0,4-3,-7-1,5 0,-7-1,7 0,1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3T22:03:39.004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1 110,'37'-2,"-2"1,-13 1,-3 0,-4 0,-4 0,-1 0,4 0,-3 0,5 0,-5 0,2 0,-1 0,1 0,0 0,1 0,0 0,0 0,-2 0,-1 0,2 0,-4 0,6 1,-1 0,1 0,-1 1,-2 0,-4-1,4 0,-3 0,3 0,-2 1,-1 0,5 2,-4-1,0 0,-10-23,-4 9,-6-16,-2 15,-1 4,0 1,-1 0,1 0,0 1,-1 1,0 1,0 0,0 2,1-1,0 1,2 0,1 0,-2 1,1 0,-5 0,2 1,-2 0,0 0,0 1,2 0,3 1,1 2,-2 2,3 2,-2 3,3 1,-1 1,1 2,0-1,1 0,0-2,1 1,2-1,1 2,1-1,1 0,0-1,1-3,0 2,0-2,1 3,2 0,-1-2,3 0,1 1,-1-5,5 3,0-5,2-2,2-1,1-1,1 0,1 0,-1-2,1-3,-2-2,-1-2,-1-1,-2 2,-1 2,-1 1,2 1,1 1,1 1,2 0,-3-1,2-1,0-1,-2 1,-1-1,-2 1,2-1,-1 0,0 0,2 0,-5 2,6-1,-3 2,0 0,-2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3T22:03:46.637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16 299,'35'-7,"-1"-2,-9-6,2-2,-1 0,-2 1,-2 4,-5 3,-2 3,-1 0,-1 1,1 0,0 1,1-2,0 1,0 1,-1 0,-2 1,-3 1,2 1,0 0,2 1,0 0,-2 0,1 0,1 0,-2 0,0 0,0 0,-40 1,12 1,-35 3,22 2,0 0,3 0,2 0,2-1,1 1,1 1,-2 3,-1 4,0 1,2 0,4-3,6-4,3-1,3-2,-6 4,3-2,-4 4,3-3,1 0,1 1,2-1,3 0,1 2,1 1,1 2,0 2,0 1,0 3,-1 1,0-1,0-4,0-2,0-4,3-1,10 4,-1-4,10 6,-4-5,3 0,3 0,4 0,1 1,0-1,-3-1,-6-2,-3-1,-2-3,-1-1,0-2,0 0,0-1,-1-1,0-3,2-2,2-3,1-1,0-3,-2 0,-3 1,-1-1,-1-1,0-3,0-2,1 0,0 0,0 1,0 1,-1 1,-1 0,0 0,-1-1,-1 2,-1 1,-1 1,-2 1,-1 1,-1-1,-1 1,0-1,0-1,0-1,0 0,-2-2,-1 0,-4-2,-2-2,-4 2,-1 1,-2 3,0 3,0 2,1 0,1 0,2 0,2 0,2 0,2 2,-1 0,-1 1,-2 1,-2 2,-3 1,-2 3,-1 0,-3 2,-1 6,-4 7,1 3,1 2,6-4,5-5,6-3,3-3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3T22:05:51.989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38 144,'0'31,"0"-1,0-11,0 2,-1 2,0-1,-1-1,0-2,2-1,0 0,-1-1,0 1,-1 2,-1 0,1 0,0 0,2-2,-1 0,1-2,0-1,0 0,0-1,0 0,0 0,0 1,0 0,0-1,0 1,0 1,-1 1,-1 0,0-2,0-3,1-2,-1 1,2-2,13-40,-9 15,10-36,-13 26,0 0,-1 1,0 2,-1 2,0 1,-1-1,0 2,0-1,-1 1,1 1,-1 0,0 2,1 0,-1 1,1 2,0-2,0-1,1 1,-1-1,2 1,-1 0,1 0,0 0,0-2,0-2,0-1,0 0,0 1,0 3,0 2,-1 3,0 0,1 0,0 48,0-20,0 41,0-31,-1 0,0-1,-1-2,1-3,0-3,1-2,0-2,0 0,0 1,0-1,0-1,0 0,0 0,0 0,0 1,0 1,0 0,0 2,1-1,0 0,0-2,0 1,0-1,1 1,1 0,0 0,1-1,0-1,0-2,-1-1,0 0,0 0,0 0,0 2,-1-3,2 3,8-10,-3-3,8-9,-6-4,-2 0,-2 0,-1 0,-3 0,-1-2,-1-3,-1-3,0-1,-1-1,-1 1,-1 1,0 2,-1 1,1 0,0-2,1 2,-1 0,0 1,-1 3,1-1,1 0,0-2,1-4,1-3,0-3,0 0,0 2,0 3,0 4,0 3,0 2,0 1,0 1,0 1,0 0,0 0,0 1,-1-1,0 1,-1 0,0 0,-1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2:06:01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7 24575,'-6'0'0,"1"-1"0,1 0 0,0-1 0,-1 1 0,1 0 0,0 0 0,1 1 0,-1 0 0,0 0 0,-1 0 0,-2 0 0,0 0 0,-2 0 0,2 0 0,1 0 0,1 1 0,1 0 0,-1 2 0,-1-1 0,0 1 0,1-1 0,-1-1 0,1 0 0,2 0 0,-1 1 0,1 0 0,-2 0 0,0 1 0,0 0 0,1 1 0,-1 0 0,1 1 0,0-1 0,1 0 0,0 0 0,0 0 0,-1 1 0,1 0 0,0 0 0,2-1 0,-1 1 0,1 0 0,1 0 0,-1-1 0,1 1 0,0 0 0,0 2 0,0 0 0,0 0 0,0 0 0,1-2 0,0-1 0,1 1 0,0 0 0,1 1 0,0-1 0,0 1 0,0-2 0,1 1 0,0 0 0,-1 0 0,0 0 0,0-1 0,0 0 0,0-1 0,1 0 0,-1 1 0,1-1 0,1-1 0,-1 0 0,2-1 0,-1 0 0,1 0 0,-1 0 0,0 0 0,0 0 0,-1 0 0,1-1 0,0 1 0,0-1 0,-1 1 0,1-1 0,0 0 0,-1 0 0,-1 0 0,0 0 0,0 0 0,0 0 0,1-1 0,-1 0 0,0 0 0,-1 0 0,0-1 0,0 1 0,0 0 0,1 0 0,0-1 0,1 0 0,-1 0 0,0 1 0,-1-1 0,-2 1 0,1 0 0,-1-1 0,1 0 0,1 0 0,-1 1 0,-1 0 0,0-1 0,1 0 0,0-1 0,1 0 0,0-1 0,1 0 0,-2 3 0,0-1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2:06:0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24575,'3'0'0,"0"1"0,-1 1 0,-1 4 0,1 1 0,-1 2 0,1-1 0,0 0 0,-1 0 0,0 0 0,1 0 0,-1 0 0,1-2 0,-1 1 0,1-1 0,0 0 0,0-1 0,1 0 0,0 0 0,-1 1 0,0 0 0,-1-1 0,0 0 0,1-1 0,-1 1 0,0-2 0,0 1 0,0-1 0,0 0 0,0 1 0,-1-1 0,1 1 0,0-1 0,0-1 0,0 0 0,0 1 0,0-1 0,0 2 0,0-1 0,0 0 0,0 1 0,-1-1 0,1 1 0,-1-2 0,0 2 0,0-1 0,0 0 0,0 1 0,0-1 0,0 0 0,0 1 0,0 0 0,0 0 0,0-1 0,0-2 0,0 1 0,0 0 0,0-1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2:06:1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14 24575,'-5'-1'0,"1"0"0,0 1 0,0-1 0,0 0 0,0 0 0,0 0 0,-1-1 0,1 1 0,-1 0 0,1 0 0,0 0 0,0 0 0,1 1 0,0 0 0,-1 0 0,0 0 0,-1 0 0,0 0 0,1 0 0,-1 0 0,0 0 0,1 0 0,1 0 0,0 0 0,0 0 0,1 0 0,0 0 0,1 1 0,-1 0 0,1 2 0,0 1 0,1 0 0,0 1 0,0 0 0,0-1 0,0 0 0,0 0 0,0 0 0,0 1 0,0 0 0,1-1 0,1 0 0,0 0 0,1-1 0,-1 0 0,-1-1 0,0 0 0,0 1 0,1-1 0,-1 1 0,1 0 0,0 0 0,-1 0 0,2-1 0,-1 1 0,1-1 0,0 0 0,0 0 0,2-1 0,0 1 0,-1-2 0,0 1 0,-1-1 0,0 2 0,0-1 0,0-1 0,-1 1 0,1 0 0,0 0 0,0-1 0,1 0 0,-1 0 0,0 0 0,0 0 0,0 0 0,0 0 0,1 0 0,0-1 0,-1-1 0,0 0 0,-1 0 0,-1 0 0,0 0 0,1 0 0,0 0 0,0-1 0,0 1 0,-2 0 0,1 1 0,-1-1 0,0-1 0,0 0 0,0 0 0,0-1 0,0 0 0,0 1 0,0 0 0,0 1 0,0 1 0,0-1 0,0 1 0,0-2 0,0 1 0,0 0 0,0 0 0,3 6 0,-2-2 0,2 4 0,-2-3 0,0 0 0,1 1 0,-1 0 0,0 1 0,1-1 0,-1-1 0,0 0 0,-1 0 0,1 0 0,0 0 0,0 0 0,0 0 0,0 0 0,-1 0 0,1 1 0,0-1 0,0 1 0,0-1 0,0 1 0,-1-1 0,1 0 0,0 0 0,-1 0 0,1 0 0,-1 0 0,0 0 0,0 1 0,0-1 0,0 1 0,0 0 0,0 0 0,0 0 0,0 0 0,0 0 0,0 0 0,0 0 0,0 1 0,0-1 0,0-1 0,0 0 0,0-1 0,0 0 0,0-1 0,0 1 0,0 0 0,-1 1 0,1-1 0,-1 0 0,0-1 0,0 0 0,0 0 0,0 1 0,-2 1 0,0-1 0,0 2 0,-1 0 0,1-1 0,1 0 0,1-2 0,-1 0 0,1 0 0,-2 0 0,0 1 0,-1 0 0,0 0 0,0 0 0,1 0 0,1-1 0,1 0 0,-1-1 0,-1 0 0,-2 0 0,1 0 0,0 1 0,0 0 0,2-1 0,0 0 0,0 0 0,0 1 0,-1 1 0,-1-1 0,2 1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1:51.97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2:51:55.53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9E815-08A9-D847-8D2E-6FE2BCD1049C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FC7DC-DD8C-0440-99C0-1384B19C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5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FC7DC-DD8C-0440-99C0-1384B19CB3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1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FC7DC-DD8C-0440-99C0-1384B19CB3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74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FC7DC-DD8C-0440-99C0-1384B19CB3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0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FC7DC-DD8C-0440-99C0-1384B19CB3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4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FC7DC-DD8C-0440-99C0-1384B19CB3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6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FC7DC-DD8C-0440-99C0-1384B19CB3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8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8D12-500E-29AB-862E-C671FA460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F8844-D400-5A31-5574-8C5C00117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E66D4-5EA8-C3C2-ACEE-4EEBF86B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E646-B155-F58F-4903-AC75B7D10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1788-B65F-0AF9-0393-E458D534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9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472C-6C0C-9E91-8EEE-5FFCDD3F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6C61E-A4D2-273A-B911-C879F0B88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8A2EE-725B-B118-3EB8-CD002D3F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EB9DD-92A9-4DCA-F93F-72A86C956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7B955-59A0-4240-4D7B-58D667C1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0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13AED2-DF86-7D87-0C37-0DE03BC92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8CADE-F797-608F-EB4C-511C39B61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49C53-08B2-6960-E518-747AEFB81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2F9D-1B73-0F99-113E-F36690938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7817-E1CD-9402-D64C-C56FA680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5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1EB4-5ACD-0377-DA7A-E2361F6A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4BD59-254D-6A85-7C3C-63469F03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68515-BA5A-9136-F6BE-06A894806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83AF-33BF-3B7D-ACD5-4ADEE346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98046-1D70-49B0-1FEE-9F8E6183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9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17C4-47F1-6182-9D31-3A44D068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38430-28A0-19C1-E8D2-9F3F00FD7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65E01-14D6-2943-C940-BAB749B5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44758-FA2C-70D6-C30B-64401470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4447-ABD2-3EF9-85BD-B05EA763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5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FC92-E4B2-59C3-BD6B-8AB2E25A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DDF1-9718-D696-A090-F27D475EF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F105F-6FCB-BB57-BD6F-CA0330972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5D55D-AD1E-637B-AF98-6A96A5DF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37548-8EAE-676C-A634-CD237BAD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46DED-099B-1F94-9672-1B2B2C35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2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39BB-36DC-C1E7-8B07-DA07A4E2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CE172-BF4F-FCCA-3C07-D978597DE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84D04-7332-58D6-84A1-F91273053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746EC-AF45-5D48-405F-7ABA1B50C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1FEE7-CD35-4AC3-8F98-51981FADB0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53B7ED-0308-0F63-C9F8-3FB58175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AF431D-2126-5647-5F02-CE008BC3E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FB666-4924-E01C-C377-99BDDBB0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8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D95C-A741-3D6D-624E-EE171AE9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9E380-78C0-14C0-45BB-D17EDBD5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C6B60-9987-170E-A81B-4BCE2812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D0375-BF3F-4EB7-9919-D84E2C30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C4294-9837-6A97-BE87-235DF122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DE2F1-81C9-A100-7164-8CC8ECAF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99611-39BE-B64F-993E-F0810DA77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0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ED74-D3C2-DB79-F1C8-5147C5F4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D188-9E5D-8E1B-FF7D-839FFCD15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04BEF-48FD-7B38-1889-ACC46324D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0BBF4-05D8-C537-EFD8-8E188CF8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05E3D-352D-EACA-6C33-B8EFBC01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41228-D500-734B-3545-CED240A0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0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CD98-9EE5-D21F-9933-B8975219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D481B-0D4C-EADF-81D9-26FBE2E02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02D98-F335-0D57-8DBC-1419DD58A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8A1A1-0583-5B20-3AF0-58211CC1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05966-C0A0-C5FB-10DE-865F087A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BF86B-BE31-9944-0AE5-B6D3617C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9B6FD-5810-6186-26B0-EE06BBE47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23EB2-14CA-FF92-DD3D-27B81391F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E0683-8DD1-5A3A-982D-9D6B55E4F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B3EE4-4B3A-4B48-B130-BAFAA72ADB01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271E6-7798-5F6C-C985-F0CE57FC9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43696-390F-20D5-5C80-A3A697D06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7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10.xml"/><Relationship Id="rId18" Type="http://schemas.openxmlformats.org/officeDocument/2006/relationships/customXml" Target="../ink/ink15.xml"/><Relationship Id="rId3" Type="http://schemas.openxmlformats.org/officeDocument/2006/relationships/customXml" Target="../ink/ink1.xml"/><Relationship Id="rId21" Type="http://schemas.openxmlformats.org/officeDocument/2006/relationships/customXml" Target="../ink/ink18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17" Type="http://schemas.openxmlformats.org/officeDocument/2006/relationships/customXml" Target="../ink/ink14.xml"/><Relationship Id="rId2" Type="http://schemas.openxmlformats.org/officeDocument/2006/relationships/image" Target="../media/image1.png"/><Relationship Id="rId16" Type="http://schemas.openxmlformats.org/officeDocument/2006/relationships/customXml" Target="../ink/ink13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24" Type="http://schemas.openxmlformats.org/officeDocument/2006/relationships/customXml" Target="../ink/ink21.xml"/><Relationship Id="rId5" Type="http://schemas.openxmlformats.org/officeDocument/2006/relationships/customXml" Target="../ink/ink2.xml"/><Relationship Id="rId15" Type="http://schemas.openxmlformats.org/officeDocument/2006/relationships/customXml" Target="../ink/ink12.xml"/><Relationship Id="rId23" Type="http://schemas.openxmlformats.org/officeDocument/2006/relationships/customXml" Target="../ink/ink20.xml"/><Relationship Id="rId10" Type="http://schemas.openxmlformats.org/officeDocument/2006/relationships/customXml" Target="../ink/ink7.xml"/><Relationship Id="rId19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customXml" Target="../ink/ink6.xml"/><Relationship Id="rId14" Type="http://schemas.openxmlformats.org/officeDocument/2006/relationships/customXml" Target="../ink/ink11.xml"/><Relationship Id="rId22" Type="http://schemas.openxmlformats.org/officeDocument/2006/relationships/customXml" Target="../ink/ink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29.png"/><Relationship Id="rId26" Type="http://schemas.openxmlformats.org/officeDocument/2006/relationships/image" Target="../media/image31.png"/><Relationship Id="rId39" Type="http://schemas.openxmlformats.org/officeDocument/2006/relationships/customXml" Target="../ink/ink45.xml"/><Relationship Id="rId21" Type="http://schemas.openxmlformats.org/officeDocument/2006/relationships/customXml" Target="../ink/ink31.xml"/><Relationship Id="rId34" Type="http://schemas.openxmlformats.org/officeDocument/2006/relationships/image" Target="../media/image34.png"/><Relationship Id="rId42" Type="http://schemas.openxmlformats.org/officeDocument/2006/relationships/customXml" Target="../ink/ink48.xml"/><Relationship Id="rId47" Type="http://schemas.openxmlformats.org/officeDocument/2006/relationships/customXml" Target="../ink/ink53.xml"/><Relationship Id="rId50" Type="http://schemas.openxmlformats.org/officeDocument/2006/relationships/customXml" Target="../ink/ink56.xml"/><Relationship Id="rId55" Type="http://schemas.openxmlformats.org/officeDocument/2006/relationships/customXml" Target="../ink/ink60.xml"/><Relationship Id="rId7" Type="http://schemas.openxmlformats.org/officeDocument/2006/relationships/customXml" Target="../ink/ink24.xml"/><Relationship Id="rId2" Type="http://schemas.openxmlformats.org/officeDocument/2006/relationships/image" Target="../media/image17.jpeg"/><Relationship Id="rId16" Type="http://schemas.openxmlformats.org/officeDocument/2006/relationships/image" Target="../media/image28.png"/><Relationship Id="rId29" Type="http://schemas.openxmlformats.org/officeDocument/2006/relationships/customXml" Target="../ink/ink37.xml"/><Relationship Id="rId11" Type="http://schemas.openxmlformats.org/officeDocument/2006/relationships/customXml" Target="../ink/ink26.xml"/><Relationship Id="rId24" Type="http://schemas.openxmlformats.org/officeDocument/2006/relationships/customXml" Target="../ink/ink34.xml"/><Relationship Id="rId32" Type="http://schemas.openxmlformats.org/officeDocument/2006/relationships/customXml" Target="../ink/ink39.xml"/><Relationship Id="rId37" Type="http://schemas.openxmlformats.org/officeDocument/2006/relationships/customXml" Target="../ink/ink43.xml"/><Relationship Id="rId40" Type="http://schemas.openxmlformats.org/officeDocument/2006/relationships/customXml" Target="../ink/ink46.xml"/><Relationship Id="rId45" Type="http://schemas.openxmlformats.org/officeDocument/2006/relationships/customXml" Target="../ink/ink51.xml"/><Relationship Id="rId53" Type="http://schemas.openxmlformats.org/officeDocument/2006/relationships/customXml" Target="../ink/ink59.xml"/><Relationship Id="rId5" Type="http://schemas.openxmlformats.org/officeDocument/2006/relationships/customXml" Target="../ink/ink23.xml"/><Relationship Id="rId19" Type="http://schemas.openxmlformats.org/officeDocument/2006/relationships/customXml" Target="../ink/ink30.xml"/><Relationship Id="rId4" Type="http://schemas.openxmlformats.org/officeDocument/2006/relationships/image" Target="../media/image220.png"/><Relationship Id="rId9" Type="http://schemas.openxmlformats.org/officeDocument/2006/relationships/customXml" Target="../ink/ink25.xml"/><Relationship Id="rId14" Type="http://schemas.openxmlformats.org/officeDocument/2006/relationships/image" Target="../media/image27.png"/><Relationship Id="rId22" Type="http://schemas.openxmlformats.org/officeDocument/2006/relationships/customXml" Target="../ink/ink32.xml"/><Relationship Id="rId27" Type="http://schemas.openxmlformats.org/officeDocument/2006/relationships/customXml" Target="../ink/ink36.xml"/><Relationship Id="rId30" Type="http://schemas.openxmlformats.org/officeDocument/2006/relationships/image" Target="../media/image33.png"/><Relationship Id="rId35" Type="http://schemas.openxmlformats.org/officeDocument/2006/relationships/customXml" Target="../ink/ink41.xml"/><Relationship Id="rId43" Type="http://schemas.openxmlformats.org/officeDocument/2006/relationships/customXml" Target="../ink/ink49.xml"/><Relationship Id="rId48" Type="http://schemas.openxmlformats.org/officeDocument/2006/relationships/customXml" Target="../ink/ink54.xml"/><Relationship Id="rId56" Type="http://schemas.openxmlformats.org/officeDocument/2006/relationships/customXml" Target="../ink/ink61.xml"/><Relationship Id="rId8" Type="http://schemas.openxmlformats.org/officeDocument/2006/relationships/image" Target="../media/image24.png"/><Relationship Id="rId51" Type="http://schemas.openxmlformats.org/officeDocument/2006/relationships/customXml" Target="../ink/ink57.xml"/><Relationship Id="rId3" Type="http://schemas.openxmlformats.org/officeDocument/2006/relationships/customXml" Target="../ink/ink22.xml"/><Relationship Id="rId12" Type="http://schemas.openxmlformats.org/officeDocument/2006/relationships/image" Target="../media/image26.png"/><Relationship Id="rId17" Type="http://schemas.openxmlformats.org/officeDocument/2006/relationships/customXml" Target="../ink/ink29.xml"/><Relationship Id="rId25" Type="http://schemas.openxmlformats.org/officeDocument/2006/relationships/customXml" Target="../ink/ink35.xml"/><Relationship Id="rId33" Type="http://schemas.openxmlformats.org/officeDocument/2006/relationships/customXml" Target="../ink/ink40.xml"/><Relationship Id="rId38" Type="http://schemas.openxmlformats.org/officeDocument/2006/relationships/customXml" Target="../ink/ink44.xml"/><Relationship Id="rId46" Type="http://schemas.openxmlformats.org/officeDocument/2006/relationships/customXml" Target="../ink/ink52.xml"/><Relationship Id="rId20" Type="http://schemas.openxmlformats.org/officeDocument/2006/relationships/image" Target="../media/image30.png"/><Relationship Id="rId41" Type="http://schemas.openxmlformats.org/officeDocument/2006/relationships/customXml" Target="../ink/ink47.xml"/><Relationship Id="rId5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5" Type="http://schemas.openxmlformats.org/officeDocument/2006/relationships/customXml" Target="../ink/ink28.xml"/><Relationship Id="rId23" Type="http://schemas.openxmlformats.org/officeDocument/2006/relationships/customXml" Target="../ink/ink33.xml"/><Relationship Id="rId28" Type="http://schemas.openxmlformats.org/officeDocument/2006/relationships/image" Target="../media/image32.png"/><Relationship Id="rId36" Type="http://schemas.openxmlformats.org/officeDocument/2006/relationships/customXml" Target="../ink/ink42.xml"/><Relationship Id="rId49" Type="http://schemas.openxmlformats.org/officeDocument/2006/relationships/customXml" Target="../ink/ink55.xml"/><Relationship Id="rId57" Type="http://schemas.openxmlformats.org/officeDocument/2006/relationships/image" Target="../media/image36.png"/><Relationship Id="rId10" Type="http://schemas.openxmlformats.org/officeDocument/2006/relationships/image" Target="../media/image25.png"/><Relationship Id="rId31" Type="http://schemas.openxmlformats.org/officeDocument/2006/relationships/customXml" Target="../ink/ink38.xml"/><Relationship Id="rId44" Type="http://schemas.openxmlformats.org/officeDocument/2006/relationships/customXml" Target="../ink/ink50.xml"/><Relationship Id="rId52" Type="http://schemas.openxmlformats.org/officeDocument/2006/relationships/customXml" Target="../ink/ink5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customXml" Target="../ink/ink6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customXml" Target="../ink/ink70.xml"/><Relationship Id="rId18" Type="http://schemas.openxmlformats.org/officeDocument/2006/relationships/image" Target="../media/image300.png"/><Relationship Id="rId26" Type="http://schemas.openxmlformats.org/officeDocument/2006/relationships/image" Target="../media/image340.png"/><Relationship Id="rId3" Type="http://schemas.openxmlformats.org/officeDocument/2006/relationships/customXml" Target="../ink/ink65.xml"/><Relationship Id="rId21" Type="http://schemas.openxmlformats.org/officeDocument/2006/relationships/customXml" Target="../ink/ink74.xml"/><Relationship Id="rId7" Type="http://schemas.openxmlformats.org/officeDocument/2006/relationships/customXml" Target="../ink/ink67.xml"/><Relationship Id="rId12" Type="http://schemas.openxmlformats.org/officeDocument/2006/relationships/image" Target="../media/image270.png"/><Relationship Id="rId17" Type="http://schemas.openxmlformats.org/officeDocument/2006/relationships/customXml" Target="../ink/ink72.xml"/><Relationship Id="rId25" Type="http://schemas.openxmlformats.org/officeDocument/2006/relationships/customXml" Target="../ink/ink76.xml"/><Relationship Id="rId2" Type="http://schemas.openxmlformats.org/officeDocument/2006/relationships/image" Target="../media/image40.png"/><Relationship Id="rId16" Type="http://schemas.openxmlformats.org/officeDocument/2006/relationships/image" Target="../media/image290.png"/><Relationship Id="rId20" Type="http://schemas.openxmlformats.org/officeDocument/2006/relationships/image" Target="../media/image310.png"/><Relationship Id="rId29" Type="http://schemas.openxmlformats.org/officeDocument/2006/relationships/customXml" Target="../ink/ink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customXml" Target="../ink/ink69.xml"/><Relationship Id="rId24" Type="http://schemas.openxmlformats.org/officeDocument/2006/relationships/image" Target="../media/image330.png"/><Relationship Id="rId5" Type="http://schemas.openxmlformats.org/officeDocument/2006/relationships/customXml" Target="../ink/ink66.xml"/><Relationship Id="rId15" Type="http://schemas.openxmlformats.org/officeDocument/2006/relationships/customXml" Target="../ink/ink71.xml"/><Relationship Id="rId23" Type="http://schemas.openxmlformats.org/officeDocument/2006/relationships/customXml" Target="../ink/ink75.xml"/><Relationship Id="rId28" Type="http://schemas.openxmlformats.org/officeDocument/2006/relationships/image" Target="../media/image350.png"/><Relationship Id="rId10" Type="http://schemas.openxmlformats.org/officeDocument/2006/relationships/image" Target="../media/image260.png"/><Relationship Id="rId19" Type="http://schemas.openxmlformats.org/officeDocument/2006/relationships/customXml" Target="../ink/ink73.xml"/><Relationship Id="rId4" Type="http://schemas.openxmlformats.org/officeDocument/2006/relationships/image" Target="../media/image230.png"/><Relationship Id="rId9" Type="http://schemas.openxmlformats.org/officeDocument/2006/relationships/customXml" Target="../ink/ink68.xml"/><Relationship Id="rId14" Type="http://schemas.openxmlformats.org/officeDocument/2006/relationships/image" Target="../media/image280.png"/><Relationship Id="rId22" Type="http://schemas.openxmlformats.org/officeDocument/2006/relationships/image" Target="../media/image320.png"/><Relationship Id="rId27" Type="http://schemas.openxmlformats.org/officeDocument/2006/relationships/customXml" Target="../ink/ink77.xml"/><Relationship Id="rId30" Type="http://schemas.openxmlformats.org/officeDocument/2006/relationships/image" Target="../media/image3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gerarrick.com/percom/kansas/byte1975novkansas.pdf" TargetMode="External"/><Relationship Id="rId2" Type="http://schemas.openxmlformats.org/officeDocument/2006/relationships/hyperlink" Target="https://www.rogerarrick.com/percom/kansas/computernotes16acr.jp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ogerarrick.com/percom/kansas/kansassymp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D86075-62D6-4348-4338-FE45F90B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2" y="4820"/>
            <a:ext cx="10566401" cy="6804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B1FDC2-61F0-51A6-1A01-CF5E37127E5D}"/>
                  </a:ext>
                </a:extLst>
              </p14:cNvPr>
              <p14:cNvContentPartPr/>
              <p14:nvPr/>
            </p14:nvContentPartPr>
            <p14:xfrm>
              <a:off x="2230585" y="223619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B1FDC2-61F0-51A6-1A01-CF5E37127E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4945" y="216419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6FED52-94CC-31E1-B97A-2060DAC2E756}"/>
                  </a:ext>
                </a:extLst>
              </p14:cNvPr>
              <p14:cNvContentPartPr/>
              <p14:nvPr/>
            </p14:nvContentPartPr>
            <p14:xfrm>
              <a:off x="4068255" y="223660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6FED52-94CC-31E1-B97A-2060DAC2E7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255" y="216496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24ACE5-1A08-FCB2-8D2C-949B5DC57ADD}"/>
                  </a:ext>
                </a:extLst>
              </p14:cNvPr>
              <p14:cNvContentPartPr/>
              <p14:nvPr/>
            </p14:nvContentPartPr>
            <p14:xfrm>
              <a:off x="4052415" y="305380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24ACE5-1A08-FCB2-8D2C-949B5DC57A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6775" y="298180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9BA087-B422-8853-4D67-02D0CF839E84}"/>
                  </a:ext>
                </a:extLst>
              </p14:cNvPr>
              <p14:cNvContentPartPr/>
              <p14:nvPr/>
            </p14:nvContentPartPr>
            <p14:xfrm>
              <a:off x="4779975" y="218224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9BA087-B422-8853-4D67-02D0CF839E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3975" y="211024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972DE7-2503-BA39-EAAD-EF917B47B7EB}"/>
                  </a:ext>
                </a:extLst>
              </p14:cNvPr>
              <p14:cNvContentPartPr/>
              <p14:nvPr/>
            </p14:nvContentPartPr>
            <p14:xfrm>
              <a:off x="4776015" y="241408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972DE7-2503-BA39-EAAD-EF917B47B7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375" y="234244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1AED5D-43D0-33EF-9F35-E6D204F9FDCC}"/>
                  </a:ext>
                </a:extLst>
              </p14:cNvPr>
              <p14:cNvContentPartPr/>
              <p14:nvPr/>
            </p14:nvContentPartPr>
            <p14:xfrm>
              <a:off x="4745775" y="277768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1AED5D-43D0-33EF-9F35-E6D204F9FD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9775" y="270568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94E9B5-F903-B9E1-AF80-170B061F2269}"/>
                  </a:ext>
                </a:extLst>
              </p14:cNvPr>
              <p14:cNvContentPartPr/>
              <p14:nvPr/>
            </p14:nvContentPartPr>
            <p14:xfrm>
              <a:off x="4736415" y="299044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94E9B5-F903-B9E1-AF80-170B061F22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0415" y="291844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540D408-0F70-12B3-F82D-6DA716C45CA6}"/>
                  </a:ext>
                </a:extLst>
              </p14:cNvPr>
              <p14:cNvContentPartPr/>
              <p14:nvPr/>
            </p14:nvContentPartPr>
            <p14:xfrm>
              <a:off x="4255455" y="80937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540D408-0F70-12B3-F82D-6DA716C45C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9455" y="73737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CC9E2EF-48B5-25CA-2A0A-4D63E1D4AE06}"/>
                  </a:ext>
                </a:extLst>
              </p14:cNvPr>
              <p14:cNvContentPartPr/>
              <p14:nvPr/>
            </p14:nvContentPartPr>
            <p14:xfrm>
              <a:off x="4864935" y="79425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CC9E2EF-48B5-25CA-2A0A-4D63E1D4A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9295" y="72261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34E2D08-E912-8830-48B9-E007198E12F3}"/>
                  </a:ext>
                </a:extLst>
              </p14:cNvPr>
              <p14:cNvContentPartPr/>
              <p14:nvPr/>
            </p14:nvContentPartPr>
            <p14:xfrm>
              <a:off x="4172720" y="570682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34E2D08-E912-8830-48B9-E007198E12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7080" y="563482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3E309B1-D0E2-45B8-1663-5C396352595E}"/>
                  </a:ext>
                </a:extLst>
              </p14:cNvPr>
              <p14:cNvContentPartPr/>
              <p14:nvPr/>
            </p14:nvContentPartPr>
            <p14:xfrm>
              <a:off x="5368845" y="642851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3E309B1-D0E2-45B8-1663-5C39635259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2845" y="635651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16ACB11-F6ED-3469-E189-6F2C4EAB5ADC}"/>
                  </a:ext>
                </a:extLst>
              </p14:cNvPr>
              <p14:cNvContentPartPr/>
              <p14:nvPr/>
            </p14:nvContentPartPr>
            <p14:xfrm>
              <a:off x="5758365" y="636047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16ACB11-F6ED-3469-E189-6F2C4EAB5A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2365" y="628883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DC7071B-E68A-D8F7-8781-B06F6F8C3465}"/>
                  </a:ext>
                </a:extLst>
              </p14:cNvPr>
              <p14:cNvContentPartPr/>
              <p14:nvPr/>
            </p14:nvContentPartPr>
            <p14:xfrm>
              <a:off x="6898935" y="666539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DC7071B-E68A-D8F7-8781-B06F6F8C34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2935" y="659375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4649048-6001-C247-6AEB-F7B1A23E8AC8}"/>
                  </a:ext>
                </a:extLst>
              </p14:cNvPr>
              <p14:cNvContentPartPr/>
              <p14:nvPr/>
            </p14:nvContentPartPr>
            <p14:xfrm>
              <a:off x="9733230" y="556775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4649048-6001-C247-6AEB-F7B1A23E8A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97230" y="549575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D780D9A-C25F-5E74-44FB-E19247DE629A}"/>
                  </a:ext>
                </a:extLst>
              </p14:cNvPr>
              <p14:cNvContentPartPr/>
              <p14:nvPr/>
            </p14:nvContentPartPr>
            <p14:xfrm>
              <a:off x="9864045" y="2962835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D780D9A-C25F-5E74-44FB-E19247DE62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8045" y="289119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0894546-E3BF-D2C1-4D19-78BED6CC77F8}"/>
                  </a:ext>
                </a:extLst>
              </p14:cNvPr>
              <p14:cNvContentPartPr/>
              <p14:nvPr/>
            </p14:nvContentPartPr>
            <p14:xfrm>
              <a:off x="10073925" y="2972915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0894546-E3BF-D2C1-4D19-78BED6CC77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38285" y="290091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56BBB8-3E3B-13AC-BDCE-B1F157007A1D}"/>
                  </a:ext>
                </a:extLst>
              </p14:cNvPr>
              <p14:cNvContentPartPr/>
              <p14:nvPr/>
            </p14:nvContentPartPr>
            <p14:xfrm>
              <a:off x="7905645" y="3339755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56BBB8-3E3B-13AC-BDCE-B1F157007A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0005" y="326811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D195179-394F-E20B-5413-1CFA6DC27514}"/>
                  </a:ext>
                </a:extLst>
              </p14:cNvPr>
              <p14:cNvContentPartPr/>
              <p14:nvPr/>
            </p14:nvContentPartPr>
            <p14:xfrm>
              <a:off x="10679740" y="81837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D195179-394F-E20B-5413-1CFA6DC275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44100" y="74637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CF1351C-3EE7-A18B-8BF4-367144717637}"/>
                  </a:ext>
                </a:extLst>
              </p14:cNvPr>
              <p14:cNvContentPartPr/>
              <p14:nvPr/>
            </p14:nvContentPartPr>
            <p14:xfrm>
              <a:off x="10232260" y="81117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CF1351C-3EE7-A18B-8BF4-3671447176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96620" y="73917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F717337-27FB-9136-F58D-CC9427D2AB80}"/>
                  </a:ext>
                </a:extLst>
              </p14:cNvPr>
              <p14:cNvContentPartPr/>
              <p14:nvPr/>
            </p14:nvContentPartPr>
            <p14:xfrm>
              <a:off x="2225485" y="3827585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F717337-27FB-9136-F58D-CC9427D2AB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9845" y="375594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7AB0C34-868E-4C79-B6E9-5E37202B53CD}"/>
                  </a:ext>
                </a:extLst>
              </p14:cNvPr>
              <p14:cNvContentPartPr/>
              <p14:nvPr/>
            </p14:nvContentPartPr>
            <p14:xfrm>
              <a:off x="2187325" y="6189835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7AB0C34-868E-4C79-B6E9-5E37202B53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1685" y="6117835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67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19E78-969F-7240-67F0-7AC43A5F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58365" y="-5276130"/>
            <a:ext cx="17300388" cy="16913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42DD5-665C-FFA8-B035-3716E8545A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-432406" y="-204421"/>
            <a:ext cx="12184624" cy="112440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AAD7087-EF05-6A68-8ED6-615A236AEE63}"/>
              </a:ext>
            </a:extLst>
          </p:cNvPr>
          <p:cNvSpPr/>
          <p:nvPr/>
        </p:nvSpPr>
        <p:spPr>
          <a:xfrm rot="5400000">
            <a:off x="4765937" y="2682677"/>
            <a:ext cx="730266" cy="855255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ABFA21-EE49-B9D3-E85D-05660C684120}"/>
              </a:ext>
            </a:extLst>
          </p:cNvPr>
          <p:cNvCxnSpPr>
            <a:cxnSpLocks/>
          </p:cNvCxnSpPr>
          <p:nvPr/>
        </p:nvCxnSpPr>
        <p:spPr>
          <a:xfrm>
            <a:off x="5578376" y="3180402"/>
            <a:ext cx="815898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8BB4D0E-19C3-1BFA-9528-D4BDB0F714D7}"/>
              </a:ext>
            </a:extLst>
          </p:cNvPr>
          <p:cNvSpPr/>
          <p:nvPr/>
        </p:nvSpPr>
        <p:spPr>
          <a:xfrm rot="5400000">
            <a:off x="6362432" y="2730575"/>
            <a:ext cx="823143" cy="759459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EDF12E-9E07-B39E-2688-8ECC099D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440" y="0"/>
            <a:ext cx="14099512" cy="1057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D100B4-907E-425B-7DCB-086C185ECAD0}"/>
                  </a:ext>
                </a:extLst>
              </p14:cNvPr>
              <p14:cNvContentPartPr/>
              <p14:nvPr/>
            </p14:nvContentPartPr>
            <p14:xfrm>
              <a:off x="3506380" y="8612073"/>
              <a:ext cx="33120" cy="74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D100B4-907E-425B-7DCB-086C185ECA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0740" y="8540433"/>
                <a:ext cx="104760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EBA6D4-8E21-B3C6-634F-DD6F111A08D1}"/>
                  </a:ext>
                </a:extLst>
              </p14:cNvPr>
              <p14:cNvContentPartPr/>
              <p14:nvPr/>
            </p14:nvContentPartPr>
            <p14:xfrm>
              <a:off x="3391300" y="9122845"/>
              <a:ext cx="132120" cy="39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EBA6D4-8E21-B3C6-634F-DD6F111A08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5300" y="9050845"/>
                <a:ext cx="2037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124BAE4-E43C-13E0-5DF0-7ACFC80D787D}"/>
                  </a:ext>
                </a:extLst>
              </p14:cNvPr>
              <p14:cNvContentPartPr/>
              <p14:nvPr/>
            </p14:nvContentPartPr>
            <p14:xfrm>
              <a:off x="3541420" y="7397725"/>
              <a:ext cx="14400" cy="42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124BAE4-E43C-13E0-5DF0-7ACFC80D78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05420" y="7326085"/>
                <a:ext cx="8604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815E371-A74B-F6FF-3EF1-71DA3708572F}"/>
                  </a:ext>
                </a:extLst>
              </p14:cNvPr>
              <p14:cNvContentPartPr/>
              <p14:nvPr/>
            </p14:nvContentPartPr>
            <p14:xfrm>
              <a:off x="3523780" y="7822165"/>
              <a:ext cx="32040" cy="657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815E371-A74B-F6FF-3EF1-71DA370857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7780" y="7750525"/>
                <a:ext cx="103680" cy="8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C8A6D7-6C57-16C8-847F-7A5B6E0FEB6D}"/>
                  </a:ext>
                </a:extLst>
              </p14:cNvPr>
              <p14:cNvContentPartPr/>
              <p14:nvPr/>
            </p14:nvContentPartPr>
            <p14:xfrm>
              <a:off x="3542020" y="6744080"/>
              <a:ext cx="32040" cy="631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C8A6D7-6C57-16C8-847F-7A5B6E0FEB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06380" y="6672440"/>
                <a:ext cx="10368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8A27D1-2EE5-DC6D-A055-92763F8C1BE1}"/>
                  </a:ext>
                </a:extLst>
              </p14:cNvPr>
              <p14:cNvContentPartPr/>
              <p14:nvPr/>
            </p14:nvContentPartPr>
            <p14:xfrm>
              <a:off x="3486940" y="7236560"/>
              <a:ext cx="194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8A27D1-2EE5-DC6D-A055-92763F8C1B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51300" y="7164560"/>
                <a:ext cx="91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FE3D6B-558D-E8B4-2B8A-FCD4E10C1AE7}"/>
                  </a:ext>
                </a:extLst>
              </p14:cNvPr>
              <p14:cNvContentPartPr/>
              <p14:nvPr/>
            </p14:nvContentPartPr>
            <p14:xfrm>
              <a:off x="3471590" y="6341495"/>
              <a:ext cx="90720" cy="376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FE3D6B-558D-E8B4-2B8A-FCD4E10C1A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35590" y="6269495"/>
                <a:ext cx="16236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271EA1-3B07-7A9F-399B-4847F3189F79}"/>
                  </a:ext>
                </a:extLst>
              </p14:cNvPr>
              <p14:cNvContentPartPr/>
              <p14:nvPr/>
            </p14:nvContentPartPr>
            <p14:xfrm>
              <a:off x="3528110" y="5767655"/>
              <a:ext cx="20880" cy="564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271EA1-3B07-7A9F-399B-4847F3189F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92110" y="5695655"/>
                <a:ext cx="9252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1BFDB7-4FF3-BB2F-DDE3-CA07126C3D96}"/>
                  </a:ext>
                </a:extLst>
              </p14:cNvPr>
              <p14:cNvContentPartPr/>
              <p14:nvPr/>
            </p14:nvContentPartPr>
            <p14:xfrm>
              <a:off x="3552950" y="56971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E1BFDB7-4FF3-BB2F-DDE3-CA07126C3D9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16950" y="562516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43CB764-07C4-41B7-CDD5-62A9DE493D7C}"/>
                  </a:ext>
                </a:extLst>
              </p14:cNvPr>
              <p14:cNvContentPartPr/>
              <p14:nvPr/>
            </p14:nvContentPartPr>
            <p14:xfrm>
              <a:off x="3618470" y="567700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43CB764-07C4-41B7-CDD5-62A9DE493D7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82830" y="560500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078F4D9-2CE6-EA41-A708-5630C1959969}"/>
                  </a:ext>
                </a:extLst>
              </p14:cNvPr>
              <p14:cNvContentPartPr/>
              <p14:nvPr/>
            </p14:nvContentPartPr>
            <p14:xfrm>
              <a:off x="3671030" y="562876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078F4D9-2CE6-EA41-A708-5630C19599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35390" y="555676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716AAE3-01DF-603B-18A5-CB0CD64B5DFE}"/>
                  </a:ext>
                </a:extLst>
              </p14:cNvPr>
              <p14:cNvContentPartPr/>
              <p14:nvPr/>
            </p14:nvContentPartPr>
            <p14:xfrm>
              <a:off x="3710990" y="557116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716AAE3-01DF-603B-18A5-CB0CD64B5DF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74990" y="549952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FA8EAF0-591F-CAAC-1EB6-A6412FCCF8D3}"/>
                  </a:ext>
                </a:extLst>
              </p14:cNvPr>
              <p14:cNvContentPartPr/>
              <p14:nvPr/>
            </p14:nvContentPartPr>
            <p14:xfrm>
              <a:off x="3731870" y="554236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FA8EAF0-591F-CAAC-1EB6-A6412FCCF8D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96230" y="547036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477681C-F002-D03B-E120-7FBE9194A061}"/>
                  </a:ext>
                </a:extLst>
              </p14:cNvPr>
              <p14:cNvContentPartPr/>
              <p14:nvPr/>
            </p14:nvContentPartPr>
            <p14:xfrm>
              <a:off x="3605510" y="5347600"/>
              <a:ext cx="125640" cy="79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477681C-F002-D03B-E120-7FBE9194A0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69510" y="5275960"/>
                <a:ext cx="1972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7CD3D7-CE46-D3CB-384A-1B65EA7A7DED}"/>
                  </a:ext>
                </a:extLst>
              </p14:cNvPr>
              <p14:cNvContentPartPr/>
              <p14:nvPr/>
            </p14:nvContentPartPr>
            <p14:xfrm>
              <a:off x="3727190" y="4598440"/>
              <a:ext cx="13680" cy="264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7CD3D7-CE46-D3CB-384A-1B65EA7A7DE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91550" y="4526440"/>
                <a:ext cx="8532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6B5B41-8745-36FA-2049-BDFFFB372230}"/>
                  </a:ext>
                </a:extLst>
              </p14:cNvPr>
              <p14:cNvContentPartPr/>
              <p14:nvPr/>
            </p14:nvContentPartPr>
            <p14:xfrm>
              <a:off x="3727910" y="4864840"/>
              <a:ext cx="1800" cy="362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6B5B41-8745-36FA-2049-BDFFFB37223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92270" y="4792840"/>
                <a:ext cx="734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0449DD8-6783-50EA-7B59-82CEBE3A25CE}"/>
                  </a:ext>
                </a:extLst>
              </p14:cNvPr>
              <p14:cNvContentPartPr/>
              <p14:nvPr/>
            </p14:nvContentPartPr>
            <p14:xfrm>
              <a:off x="3624950" y="441319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0449DD8-6783-50EA-7B59-82CEBE3A25C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88950" y="434155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FC3D06-C685-3BC7-81C1-4C0FFB967323}"/>
                  </a:ext>
                </a:extLst>
              </p14:cNvPr>
              <p14:cNvContentPartPr/>
              <p14:nvPr/>
            </p14:nvContentPartPr>
            <p14:xfrm>
              <a:off x="3699110" y="4411390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FC3D06-C685-3BC7-81C1-4C0FFB96732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63110" y="433975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27445E2-E97F-556A-4DDF-3C413DE09DFF}"/>
                  </a:ext>
                </a:extLst>
              </p14:cNvPr>
              <p14:cNvContentPartPr/>
              <p14:nvPr/>
            </p14:nvContentPartPr>
            <p14:xfrm>
              <a:off x="3735470" y="4420750"/>
              <a:ext cx="3960" cy="62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27445E2-E97F-556A-4DDF-3C413DE09D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99470" y="4349110"/>
                <a:ext cx="756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28FED89-D6EE-20DA-310A-9971602092B8}"/>
                  </a:ext>
                </a:extLst>
              </p14:cNvPr>
              <p14:cNvContentPartPr/>
              <p14:nvPr/>
            </p14:nvContentPartPr>
            <p14:xfrm>
              <a:off x="3752815" y="3579605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28FED89-D6EE-20DA-310A-9971602092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7175" y="350796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329E0F2-9705-05B8-E9E8-22AFAC8A37C3}"/>
                  </a:ext>
                </a:extLst>
              </p14:cNvPr>
              <p14:cNvContentPartPr/>
              <p14:nvPr/>
            </p14:nvContentPartPr>
            <p14:xfrm>
              <a:off x="3750295" y="3709925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329E0F2-9705-05B8-E9E8-22AFAC8A37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4655" y="363792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4B28A13-E85B-2318-7CFA-3477675AEE57}"/>
                  </a:ext>
                </a:extLst>
              </p14:cNvPr>
              <p14:cNvContentPartPr/>
              <p14:nvPr/>
            </p14:nvContentPartPr>
            <p14:xfrm>
              <a:off x="3752455" y="3846365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4B28A13-E85B-2318-7CFA-3477675AEE5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6815" y="377436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CE9449C-7AD0-F2B6-902B-5C680E9CC000}"/>
                  </a:ext>
                </a:extLst>
              </p14:cNvPr>
              <p14:cNvContentPartPr/>
              <p14:nvPr/>
            </p14:nvContentPartPr>
            <p14:xfrm>
              <a:off x="3751375" y="3961925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CE9449C-7AD0-F2B6-902B-5C680E9CC00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5735" y="389028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424A153-950D-599D-C1BC-705A060C7110}"/>
                  </a:ext>
                </a:extLst>
              </p14:cNvPr>
              <p14:cNvContentPartPr/>
              <p14:nvPr/>
            </p14:nvContentPartPr>
            <p14:xfrm>
              <a:off x="3748495" y="4056605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424A153-950D-599D-C1BC-705A060C711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2855" y="398496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E96B951-3FB9-5DE9-6120-5E2CB4C085B3}"/>
                  </a:ext>
                </a:extLst>
              </p14:cNvPr>
              <p14:cNvContentPartPr/>
              <p14:nvPr/>
            </p14:nvContentPartPr>
            <p14:xfrm>
              <a:off x="3743455" y="4157405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E96B951-3FB9-5DE9-6120-5E2CB4C085B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07455" y="408576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BA41C1C-E847-83C4-B1EA-5A773891F268}"/>
                  </a:ext>
                </a:extLst>
              </p14:cNvPr>
              <p14:cNvContentPartPr/>
              <p14:nvPr/>
            </p14:nvContentPartPr>
            <p14:xfrm>
              <a:off x="3742375" y="4285565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BA41C1C-E847-83C4-B1EA-5A773891F26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06735" y="421356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4FB7853-E659-8050-929A-9850EFE627C5}"/>
                  </a:ext>
                </a:extLst>
              </p14:cNvPr>
              <p14:cNvContentPartPr/>
              <p14:nvPr/>
            </p14:nvContentPartPr>
            <p14:xfrm>
              <a:off x="3647335" y="252117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4FB7853-E659-8050-929A-9850EFE627C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11695" y="244917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BD36BC-7DC2-8A86-198A-243711167065}"/>
                  </a:ext>
                </a:extLst>
              </p14:cNvPr>
              <p14:cNvContentPartPr/>
              <p14:nvPr/>
            </p14:nvContentPartPr>
            <p14:xfrm>
              <a:off x="3713215" y="2550330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BD36BC-7DC2-8A86-198A-24371116706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77575" y="247833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B198B7F-BEAD-38B0-9C99-E4D8CB4C689A}"/>
                  </a:ext>
                </a:extLst>
              </p14:cNvPr>
              <p14:cNvContentPartPr/>
              <p14:nvPr/>
            </p14:nvContentPartPr>
            <p14:xfrm>
              <a:off x="3758575" y="2579130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B198B7F-BEAD-38B0-9C99-E4D8CB4C689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2575" y="250713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D9EDCB6-2E66-5FAD-AA42-48ED2A3FDDB6}"/>
                  </a:ext>
                </a:extLst>
              </p14:cNvPr>
              <p14:cNvContentPartPr/>
              <p14:nvPr/>
            </p14:nvContentPartPr>
            <p14:xfrm>
              <a:off x="3757855" y="2699010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D9EDCB6-2E66-5FAD-AA42-48ED2A3FDDB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1855" y="262701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758E7F9-39BB-1792-E0A0-CF17F1A3637D}"/>
                  </a:ext>
                </a:extLst>
              </p14:cNvPr>
              <p14:cNvContentPartPr/>
              <p14:nvPr/>
            </p14:nvContentPartPr>
            <p14:xfrm>
              <a:off x="3761815" y="282393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758E7F9-39BB-1792-E0A0-CF17F1A363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6175" y="275229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9C2CF1B-4528-3E57-A47F-4179CA12AF52}"/>
                  </a:ext>
                </a:extLst>
              </p14:cNvPr>
              <p14:cNvContentPartPr/>
              <p14:nvPr/>
            </p14:nvContentPartPr>
            <p14:xfrm>
              <a:off x="3759655" y="296793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9C2CF1B-4528-3E57-A47F-4179CA12AF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3655" y="289629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295126E-FAC0-1F83-F038-2FB8BC798FCB}"/>
                  </a:ext>
                </a:extLst>
              </p14:cNvPr>
              <p14:cNvContentPartPr/>
              <p14:nvPr/>
            </p14:nvContentPartPr>
            <p14:xfrm>
              <a:off x="3759655" y="311121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295126E-FAC0-1F83-F038-2FB8BC798FC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3655" y="303921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81AD834-F5F1-FB6A-F339-8C2194F58060}"/>
                  </a:ext>
                </a:extLst>
              </p14:cNvPr>
              <p14:cNvContentPartPr/>
              <p14:nvPr/>
            </p14:nvContentPartPr>
            <p14:xfrm>
              <a:off x="3755335" y="326205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81AD834-F5F1-FB6A-F339-8C2194F5806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9695" y="319005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BAFAD03-6352-0E71-741E-3746A1787C17}"/>
                  </a:ext>
                </a:extLst>
              </p14:cNvPr>
              <p14:cNvContentPartPr/>
              <p14:nvPr/>
            </p14:nvContentPartPr>
            <p14:xfrm>
              <a:off x="3766855" y="322857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BAFAD03-6352-0E71-741E-3746A1787C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30855" y="315693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62E37D0-9026-F225-7D90-1DC99811F9B9}"/>
                  </a:ext>
                </a:extLst>
              </p14:cNvPr>
              <p14:cNvContentPartPr/>
              <p14:nvPr/>
            </p14:nvContentPartPr>
            <p14:xfrm>
              <a:off x="3758935" y="3380850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62E37D0-9026-F225-7D90-1DC99811F9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3295" y="330921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7F24284-C5A0-1E9A-407F-A13BB2C8E6F9}"/>
                  </a:ext>
                </a:extLst>
              </p14:cNvPr>
              <p14:cNvContentPartPr/>
              <p14:nvPr/>
            </p14:nvContentPartPr>
            <p14:xfrm>
              <a:off x="3764695" y="346221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7F24284-C5A0-1E9A-407F-A13BB2C8E6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9055" y="339021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ADE4BF5-8A6D-5562-D284-5A3274B22244}"/>
                  </a:ext>
                </a:extLst>
              </p14:cNvPr>
              <p14:cNvContentPartPr/>
              <p14:nvPr/>
            </p14:nvContentPartPr>
            <p14:xfrm>
              <a:off x="3545930" y="3356387"/>
              <a:ext cx="306360" cy="253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ADE4BF5-8A6D-5562-D284-5A3274B2224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536930" y="3347747"/>
                <a:ext cx="324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10346AB-336A-3A74-31DF-DB11F5EC0C7F}"/>
                  </a:ext>
                </a:extLst>
              </p14:cNvPr>
              <p14:cNvContentPartPr/>
              <p14:nvPr/>
            </p14:nvContentPartPr>
            <p14:xfrm>
              <a:off x="3489223" y="819864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10346AB-336A-3A74-31DF-DB11F5EC0C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53583" y="812664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5601352-2DC3-AB25-8FFF-FA43EA6FEF40}"/>
                  </a:ext>
                </a:extLst>
              </p14:cNvPr>
              <p14:cNvContentPartPr/>
              <p14:nvPr/>
            </p14:nvContentPartPr>
            <p14:xfrm>
              <a:off x="3618103" y="3466731"/>
              <a:ext cx="165960" cy="29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5601352-2DC3-AB25-8FFF-FA43EA6FEF4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82103" y="3394731"/>
                <a:ext cx="237600" cy="17352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3222FA1-D180-CDA2-B0E9-25E8BE0607F6}"/>
              </a:ext>
            </a:extLst>
          </p:cNvPr>
          <p:cNvSpPr txBox="1"/>
          <p:nvPr/>
        </p:nvSpPr>
        <p:spPr>
          <a:xfrm>
            <a:off x="2188120" y="2185852"/>
            <a:ext cx="43339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0CF1C-2E5E-A805-2F3D-5D86FB622E8D}"/>
              </a:ext>
            </a:extLst>
          </p:cNvPr>
          <p:cNvSpPr txBox="1"/>
          <p:nvPr/>
        </p:nvSpPr>
        <p:spPr>
          <a:xfrm>
            <a:off x="2171921" y="3093661"/>
            <a:ext cx="43339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2CCF71-68A9-6C68-FCD9-3F38F87F7BB6}"/>
              </a:ext>
            </a:extLst>
          </p:cNvPr>
          <p:cNvSpPr txBox="1"/>
          <p:nvPr/>
        </p:nvSpPr>
        <p:spPr>
          <a:xfrm>
            <a:off x="2139062" y="4072922"/>
            <a:ext cx="43339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E16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EAB782-BB8D-0D7D-77FB-DEFA797A5590}"/>
              </a:ext>
            </a:extLst>
          </p:cNvPr>
          <p:cNvSpPr txBox="1"/>
          <p:nvPr/>
        </p:nvSpPr>
        <p:spPr>
          <a:xfrm>
            <a:off x="2139062" y="5049439"/>
            <a:ext cx="43339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E18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8B0F26-34F5-B570-93BA-8C06FFAD364C}"/>
              </a:ext>
            </a:extLst>
          </p:cNvPr>
          <p:cNvSpPr txBox="1"/>
          <p:nvPr/>
        </p:nvSpPr>
        <p:spPr>
          <a:xfrm>
            <a:off x="2113813" y="6011858"/>
            <a:ext cx="43339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E24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5A47BD-87B6-DB6E-4101-D3A9818F0B67}"/>
              </a:ext>
            </a:extLst>
          </p:cNvPr>
          <p:cNvSpPr txBox="1"/>
          <p:nvPr/>
        </p:nvSpPr>
        <p:spPr>
          <a:xfrm>
            <a:off x="2115963" y="6936509"/>
            <a:ext cx="43339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707335-D639-C617-B3AA-B08C752C83FE}"/>
              </a:ext>
            </a:extLst>
          </p:cNvPr>
          <p:cNvSpPr txBox="1"/>
          <p:nvPr/>
        </p:nvSpPr>
        <p:spPr>
          <a:xfrm>
            <a:off x="2115963" y="7854611"/>
            <a:ext cx="4795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E41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8524F1-00E5-2F34-D269-C4CCA6CDE8FE}"/>
              </a:ext>
            </a:extLst>
          </p:cNvPr>
          <p:cNvSpPr txBox="1"/>
          <p:nvPr/>
        </p:nvSpPr>
        <p:spPr>
          <a:xfrm>
            <a:off x="2115964" y="8817030"/>
            <a:ext cx="43339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E49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5AE810B-3B64-B1AE-2D2D-70537037A12D}"/>
              </a:ext>
            </a:extLst>
          </p:cNvPr>
          <p:cNvSpPr/>
          <p:nvPr/>
        </p:nvSpPr>
        <p:spPr>
          <a:xfrm>
            <a:off x="3584627" y="6181750"/>
            <a:ext cx="300446" cy="300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1896BB-4355-42EA-9749-EF3C6A9E16E6}"/>
              </a:ext>
            </a:extLst>
          </p:cNvPr>
          <p:cNvSpPr txBox="1"/>
          <p:nvPr/>
        </p:nvSpPr>
        <p:spPr>
          <a:xfrm>
            <a:off x="3576347" y="615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7E3C26-6241-7124-6A8B-5C686042B457}"/>
              </a:ext>
            </a:extLst>
          </p:cNvPr>
          <p:cNvSpPr/>
          <p:nvPr/>
        </p:nvSpPr>
        <p:spPr>
          <a:xfrm>
            <a:off x="3070529" y="7977721"/>
            <a:ext cx="149403" cy="160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5F0FFD9-FE77-92AC-1E4F-8C75E07BC816}"/>
              </a:ext>
            </a:extLst>
          </p:cNvPr>
          <p:cNvSpPr txBox="1"/>
          <p:nvPr/>
        </p:nvSpPr>
        <p:spPr>
          <a:xfrm>
            <a:off x="3013409" y="79362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B52251A-BE35-F2DF-8CFD-B7F3366D8156}"/>
              </a:ext>
            </a:extLst>
          </p:cNvPr>
          <p:cNvSpPr/>
          <p:nvPr/>
        </p:nvSpPr>
        <p:spPr>
          <a:xfrm>
            <a:off x="2845609" y="8571283"/>
            <a:ext cx="149403" cy="160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546705-E986-977E-71F8-3DCCD03C5000}"/>
              </a:ext>
            </a:extLst>
          </p:cNvPr>
          <p:cNvSpPr txBox="1"/>
          <p:nvPr/>
        </p:nvSpPr>
        <p:spPr>
          <a:xfrm>
            <a:off x="2796924" y="8551525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AC31B19-44C6-4E41-5C6A-E278C5E85C10}"/>
              </a:ext>
            </a:extLst>
          </p:cNvPr>
          <p:cNvSpPr/>
          <p:nvPr/>
        </p:nvSpPr>
        <p:spPr>
          <a:xfrm>
            <a:off x="3121499" y="8513425"/>
            <a:ext cx="463128" cy="138127"/>
          </a:xfrm>
          <a:prstGeom prst="ellipse">
            <a:avLst/>
          </a:prstGeom>
          <a:solidFill>
            <a:schemeClr val="accent6">
              <a:alpha val="75813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BE59A6-C27D-36D4-5CA4-047612CAA6FE}"/>
              </a:ext>
            </a:extLst>
          </p:cNvPr>
          <p:cNvSpPr/>
          <p:nvPr/>
        </p:nvSpPr>
        <p:spPr>
          <a:xfrm>
            <a:off x="13484689" y="6614039"/>
            <a:ext cx="560206" cy="18071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B77D023-D77F-6E1D-D191-1A55F8D086DF}"/>
              </a:ext>
            </a:extLst>
          </p:cNvPr>
          <p:cNvSpPr/>
          <p:nvPr/>
        </p:nvSpPr>
        <p:spPr>
          <a:xfrm>
            <a:off x="12617876" y="6614039"/>
            <a:ext cx="758385" cy="18071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CCD66E1-EB7D-3B24-04AF-4CDC1160536A}"/>
              </a:ext>
            </a:extLst>
          </p:cNvPr>
          <p:cNvSpPr/>
          <p:nvPr/>
        </p:nvSpPr>
        <p:spPr>
          <a:xfrm>
            <a:off x="13583778" y="7176305"/>
            <a:ext cx="560206" cy="18071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E40</a:t>
            </a:r>
          </a:p>
        </p:txBody>
      </p:sp>
    </p:spTree>
    <p:extLst>
      <p:ext uri="{BB962C8B-B14F-4D97-AF65-F5344CB8AC3E}">
        <p14:creationId xmlns:p14="http://schemas.microsoft.com/office/powerpoint/2010/main" val="863129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323546-16B4-9FAF-6EAA-D2C5F6CCB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264" y="-2695074"/>
            <a:ext cx="15657095" cy="117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95923B-69D9-3357-E851-ADC8B1111944}"/>
                  </a:ext>
                </a:extLst>
              </p14:cNvPr>
              <p14:cNvContentPartPr/>
              <p14:nvPr/>
            </p14:nvContentPartPr>
            <p14:xfrm>
              <a:off x="938263" y="1730760"/>
              <a:ext cx="140400" cy="127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95923B-69D9-3357-E851-ADC8B11119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63" y="1722120"/>
                <a:ext cx="158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E8B946-FA8E-C955-508E-FEB323B58B10}"/>
                  </a:ext>
                </a:extLst>
              </p14:cNvPr>
              <p14:cNvContentPartPr/>
              <p14:nvPr/>
            </p14:nvContentPartPr>
            <p14:xfrm>
              <a:off x="197743" y="1719600"/>
              <a:ext cx="115200" cy="10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E8B946-FA8E-C955-508E-FEB323B58B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103" y="1710600"/>
                <a:ext cx="1328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D23777-2F0B-8384-E691-9F6A41F6FC56}"/>
                  </a:ext>
                </a:extLst>
              </p14:cNvPr>
              <p14:cNvContentPartPr/>
              <p14:nvPr/>
            </p14:nvContentPartPr>
            <p14:xfrm>
              <a:off x="1108183" y="1285663"/>
              <a:ext cx="126360" cy="13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D23777-2F0B-8384-E691-9F6A41F6FC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9183" y="1277023"/>
                <a:ext cx="144000" cy="1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77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C8662-1CF7-DC61-8FCA-48611E54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1552"/>
            <a:ext cx="7772400" cy="6214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83477F-CCD3-DA1D-D10F-004C6AD4BD21}"/>
                  </a:ext>
                </a:extLst>
              </p14:cNvPr>
              <p14:cNvContentPartPr/>
              <p14:nvPr/>
            </p14:nvContentPartPr>
            <p14:xfrm>
              <a:off x="8041669" y="611128"/>
              <a:ext cx="236520" cy="45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83477F-CCD3-DA1D-D10F-004C6AD4BD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6029" y="539488"/>
                <a:ext cx="30816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F49102-41F7-CA93-1910-F2121F52C4E7}"/>
                  </a:ext>
                </a:extLst>
              </p14:cNvPr>
              <p14:cNvContentPartPr/>
              <p14:nvPr/>
            </p14:nvContentPartPr>
            <p14:xfrm>
              <a:off x="9608389" y="767728"/>
              <a:ext cx="226440" cy="28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F49102-41F7-CA93-1910-F2121F52C4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72749" y="696088"/>
                <a:ext cx="2980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F33EB2-9EED-2C4A-BA22-A7FCA9D710CC}"/>
                  </a:ext>
                </a:extLst>
              </p14:cNvPr>
              <p14:cNvContentPartPr/>
              <p14:nvPr/>
            </p14:nvContentPartPr>
            <p14:xfrm>
              <a:off x="6384589" y="1789408"/>
              <a:ext cx="307080" cy="90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F33EB2-9EED-2C4A-BA22-A7FCA9D710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8589" y="1717768"/>
                <a:ext cx="3787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DC3CF2-F080-37B6-3624-C30CE9AA073F}"/>
                  </a:ext>
                </a:extLst>
              </p14:cNvPr>
              <p14:cNvContentPartPr/>
              <p14:nvPr/>
            </p14:nvContentPartPr>
            <p14:xfrm>
              <a:off x="9420469" y="3783088"/>
              <a:ext cx="397080" cy="8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DC3CF2-F080-37B6-3624-C30CE9AA07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4829" y="3711088"/>
                <a:ext cx="4687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D25314-5584-41DC-D113-C5A3BBE44E54}"/>
                  </a:ext>
                </a:extLst>
              </p14:cNvPr>
              <p14:cNvContentPartPr/>
              <p14:nvPr/>
            </p14:nvContentPartPr>
            <p14:xfrm>
              <a:off x="9364669" y="3740248"/>
              <a:ext cx="451800" cy="64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D25314-5584-41DC-D113-C5A3BBE44E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29029" y="3668248"/>
                <a:ext cx="5234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3DFD04-4340-AD42-6124-D337535883D0}"/>
                  </a:ext>
                </a:extLst>
              </p14:cNvPr>
              <p14:cNvContentPartPr/>
              <p14:nvPr/>
            </p14:nvContentPartPr>
            <p14:xfrm>
              <a:off x="7045189" y="3798568"/>
              <a:ext cx="314640" cy="163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3DFD04-4340-AD42-6124-D337535883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9189" y="3726928"/>
                <a:ext cx="3862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9180B8-9500-E890-3F49-790A18BAE94B}"/>
                  </a:ext>
                </a:extLst>
              </p14:cNvPr>
              <p14:cNvContentPartPr/>
              <p14:nvPr/>
            </p14:nvContentPartPr>
            <p14:xfrm>
              <a:off x="6332703" y="4939971"/>
              <a:ext cx="101880" cy="30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9180B8-9500-E890-3F49-790A18BAE9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96703" y="4868331"/>
                <a:ext cx="17352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A375BB-D9BC-DA62-C63C-5006B594C1E4}"/>
                  </a:ext>
                </a:extLst>
              </p14:cNvPr>
              <p14:cNvContentPartPr/>
              <p14:nvPr/>
            </p14:nvContentPartPr>
            <p14:xfrm>
              <a:off x="3199983" y="5270091"/>
              <a:ext cx="132480" cy="361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A375BB-D9BC-DA62-C63C-5006B594C1E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64343" y="5198451"/>
                <a:ext cx="20412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0DB1A6-91F3-7AE4-0F4A-9198A175D202}"/>
                  </a:ext>
                </a:extLst>
              </p14:cNvPr>
              <p14:cNvContentPartPr/>
              <p14:nvPr/>
            </p14:nvContentPartPr>
            <p14:xfrm>
              <a:off x="2958423" y="5403651"/>
              <a:ext cx="184320" cy="106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0DB1A6-91F3-7AE4-0F4A-9198A175D2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22783" y="5331651"/>
                <a:ext cx="2559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04A14A-8459-0731-3192-BEF1E8504FF5}"/>
                  </a:ext>
                </a:extLst>
              </p14:cNvPr>
              <p14:cNvContentPartPr/>
              <p14:nvPr/>
            </p14:nvContentPartPr>
            <p14:xfrm>
              <a:off x="9614375" y="5868423"/>
              <a:ext cx="207360" cy="243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04A14A-8459-0731-3192-BEF1E8504FF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78735" y="5796783"/>
                <a:ext cx="27900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C4F044-33F1-62E2-4F5C-BC93C115BA1D}"/>
                  </a:ext>
                </a:extLst>
              </p14:cNvPr>
              <p14:cNvContentPartPr/>
              <p14:nvPr/>
            </p14:nvContentPartPr>
            <p14:xfrm>
              <a:off x="4893840" y="4939623"/>
              <a:ext cx="44640" cy="277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C4F044-33F1-62E2-4F5C-BC93C115BA1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58200" y="4867623"/>
                <a:ext cx="1162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13732A8-97B3-904A-9ECE-5F80443966EB}"/>
                  </a:ext>
                </a:extLst>
              </p14:cNvPr>
              <p14:cNvContentPartPr/>
              <p14:nvPr/>
            </p14:nvContentPartPr>
            <p14:xfrm>
              <a:off x="4956480" y="4850343"/>
              <a:ext cx="70200" cy="81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3732A8-97B3-904A-9ECE-5F80443966E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47480" y="4841343"/>
                <a:ext cx="878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046B4B-84E8-304F-511F-A02DF89631CE}"/>
                  </a:ext>
                </a:extLst>
              </p14:cNvPr>
              <p14:cNvContentPartPr/>
              <p14:nvPr/>
            </p14:nvContentPartPr>
            <p14:xfrm>
              <a:off x="5067360" y="4836663"/>
              <a:ext cx="21960" cy="88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046B4B-84E8-304F-511F-A02DF89631C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58360" y="4827663"/>
                <a:ext cx="396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4EAF797-7ECB-4B1F-1921-DB2EC7021476}"/>
                  </a:ext>
                </a:extLst>
              </p14:cNvPr>
              <p14:cNvContentPartPr/>
              <p14:nvPr/>
            </p14:nvContentPartPr>
            <p14:xfrm>
              <a:off x="5117040" y="4842783"/>
              <a:ext cx="55080" cy="96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4EAF797-7ECB-4B1F-1921-DB2EC702147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08400" y="4834143"/>
                <a:ext cx="72720" cy="1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625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CD5CE-D11D-5D6A-1063-71EA8BC72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"/>
          <a:stretch/>
        </p:blipFill>
        <p:spPr>
          <a:xfrm>
            <a:off x="732212" y="114300"/>
            <a:ext cx="19264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71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28076-6B19-1B36-5734-7A498796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3999"/>
            <a:ext cx="7772400" cy="59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7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33824-00E4-A8EC-74C9-7DD049AF34B6}"/>
              </a:ext>
            </a:extLst>
          </p:cNvPr>
          <p:cNvSpPr txBox="1"/>
          <p:nvPr/>
        </p:nvSpPr>
        <p:spPr>
          <a:xfrm>
            <a:off x="3429000" y="1788459"/>
            <a:ext cx="68146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Bunch of new resources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https://www.rogerarrick.com/percom/kansas/computernotes16acr.jpg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https://www.rogerarrick.com/percom/kansas/byte1975novkansas.pdf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https://www.rogerarrick.com/percom/kansas/kansassymp.pdf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DFD686-C558-A406-91CE-D0CABE23A78C}"/>
              </a:ext>
            </a:extLst>
          </p:cNvPr>
          <p:cNvSpPr/>
          <p:nvPr/>
        </p:nvSpPr>
        <p:spPr>
          <a:xfrm>
            <a:off x="2171700" y="5170394"/>
            <a:ext cx="2286000" cy="638735"/>
          </a:xfrm>
          <a:prstGeom prst="rect">
            <a:avLst/>
          </a:prstGeom>
          <a:solidFill>
            <a:srgbClr val="C094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8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3DAC715-1434-6F78-338A-BAAF73D5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1552"/>
            <a:ext cx="7772400" cy="62148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47B20FA-24E6-8C5C-C2A5-9F97EF08D417}"/>
              </a:ext>
            </a:extLst>
          </p:cNvPr>
          <p:cNvSpPr/>
          <p:nvPr/>
        </p:nvSpPr>
        <p:spPr>
          <a:xfrm>
            <a:off x="6216735" y="558053"/>
            <a:ext cx="3038860" cy="64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F5B43F-AB12-CFAB-8A02-7C72AB035881}"/>
              </a:ext>
            </a:extLst>
          </p:cNvPr>
          <p:cNvSpPr/>
          <p:nvPr/>
        </p:nvSpPr>
        <p:spPr>
          <a:xfrm>
            <a:off x="5282453" y="1376082"/>
            <a:ext cx="1057836" cy="3242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07F715-EC2F-4970-B2C9-9546B6663FD2}"/>
              </a:ext>
            </a:extLst>
          </p:cNvPr>
          <p:cNvSpPr/>
          <p:nvPr/>
        </p:nvSpPr>
        <p:spPr>
          <a:xfrm>
            <a:off x="3943019" y="1279711"/>
            <a:ext cx="932101" cy="3762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9F1F16-0827-F02D-EE44-F1E27A8F02EE}"/>
              </a:ext>
            </a:extLst>
          </p:cNvPr>
          <p:cNvSpPr/>
          <p:nvPr/>
        </p:nvSpPr>
        <p:spPr>
          <a:xfrm>
            <a:off x="2454089" y="1326777"/>
            <a:ext cx="1035424" cy="2297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45247A-DEDE-1468-279F-0B71DE59B6F3}"/>
              </a:ext>
            </a:extLst>
          </p:cNvPr>
          <p:cNvSpPr/>
          <p:nvPr/>
        </p:nvSpPr>
        <p:spPr>
          <a:xfrm>
            <a:off x="4973171" y="5410200"/>
            <a:ext cx="2032747" cy="64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3277C-1850-5D25-99B7-6B356384C2B3}"/>
              </a:ext>
            </a:extLst>
          </p:cNvPr>
          <p:cNvSpPr/>
          <p:nvPr/>
        </p:nvSpPr>
        <p:spPr>
          <a:xfrm>
            <a:off x="4920512" y="4929412"/>
            <a:ext cx="2109254" cy="387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716048-4ACF-533D-C8BC-7D934D56FA1A}"/>
              </a:ext>
            </a:extLst>
          </p:cNvPr>
          <p:cNvSpPr/>
          <p:nvPr/>
        </p:nvSpPr>
        <p:spPr>
          <a:xfrm>
            <a:off x="6396877" y="1982265"/>
            <a:ext cx="1711699" cy="582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66BCC7-611E-EB5E-AD15-E05A2AF956E3}"/>
              </a:ext>
            </a:extLst>
          </p:cNvPr>
          <p:cNvSpPr/>
          <p:nvPr/>
        </p:nvSpPr>
        <p:spPr>
          <a:xfrm>
            <a:off x="6340289" y="2617638"/>
            <a:ext cx="753035" cy="387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A4AA7D-0B40-419D-36C7-682D780EEE1C}"/>
              </a:ext>
            </a:extLst>
          </p:cNvPr>
          <p:cNvSpPr/>
          <p:nvPr/>
        </p:nvSpPr>
        <p:spPr>
          <a:xfrm>
            <a:off x="6306671" y="2640506"/>
            <a:ext cx="90206" cy="33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281732-A1D6-30C3-7028-2574E88BDD69}"/>
              </a:ext>
            </a:extLst>
          </p:cNvPr>
          <p:cNvSpPr/>
          <p:nvPr/>
        </p:nvSpPr>
        <p:spPr>
          <a:xfrm>
            <a:off x="6309888" y="2651553"/>
            <a:ext cx="90206" cy="33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CC51A3-03B9-004D-8733-150957B32B19}"/>
              </a:ext>
            </a:extLst>
          </p:cNvPr>
          <p:cNvSpPr/>
          <p:nvPr/>
        </p:nvSpPr>
        <p:spPr>
          <a:xfrm>
            <a:off x="6404347" y="1245213"/>
            <a:ext cx="2851248" cy="644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9233FA-A12B-41DB-EEB6-E2DEB6AE0311}"/>
              </a:ext>
            </a:extLst>
          </p:cNvPr>
          <p:cNvSpPr/>
          <p:nvPr/>
        </p:nvSpPr>
        <p:spPr>
          <a:xfrm>
            <a:off x="2453120" y="4762279"/>
            <a:ext cx="1035424" cy="1458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B9D012-9EE7-EFF9-FA9E-71CFEE6F4FED}"/>
              </a:ext>
            </a:extLst>
          </p:cNvPr>
          <p:cNvSpPr/>
          <p:nvPr/>
        </p:nvSpPr>
        <p:spPr>
          <a:xfrm>
            <a:off x="2453119" y="3747248"/>
            <a:ext cx="1442758" cy="1014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34DCF0-7D73-A9CA-BBBA-7D970AACEE84}"/>
              </a:ext>
            </a:extLst>
          </p:cNvPr>
          <p:cNvSpPr/>
          <p:nvPr/>
        </p:nvSpPr>
        <p:spPr>
          <a:xfrm>
            <a:off x="2470664" y="4714710"/>
            <a:ext cx="980800" cy="10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9CC794-9776-5414-795E-0945E7D35548}"/>
              </a:ext>
            </a:extLst>
          </p:cNvPr>
          <p:cNvSpPr/>
          <p:nvPr/>
        </p:nvSpPr>
        <p:spPr>
          <a:xfrm>
            <a:off x="2489204" y="4714710"/>
            <a:ext cx="980800" cy="10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EADAD6-369B-3D73-5646-F9CA430B76AA}"/>
              </a:ext>
            </a:extLst>
          </p:cNvPr>
          <p:cNvSpPr/>
          <p:nvPr/>
        </p:nvSpPr>
        <p:spPr>
          <a:xfrm>
            <a:off x="3523945" y="5120028"/>
            <a:ext cx="1366103" cy="565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601FAB-75E3-BD2D-4D1C-F30F6EF29B14}"/>
              </a:ext>
            </a:extLst>
          </p:cNvPr>
          <p:cNvSpPr/>
          <p:nvPr/>
        </p:nvSpPr>
        <p:spPr>
          <a:xfrm>
            <a:off x="8861894" y="2971800"/>
            <a:ext cx="1057837" cy="2835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6B1D7B-8077-9627-CFA0-B1B7E7093ACF}"/>
              </a:ext>
            </a:extLst>
          </p:cNvPr>
          <p:cNvSpPr/>
          <p:nvPr/>
        </p:nvSpPr>
        <p:spPr>
          <a:xfrm>
            <a:off x="9229447" y="1534157"/>
            <a:ext cx="45719" cy="33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E98195-402C-3C1E-D1CA-6D9D7FA9977E}"/>
              </a:ext>
            </a:extLst>
          </p:cNvPr>
          <p:cNvSpPr/>
          <p:nvPr/>
        </p:nvSpPr>
        <p:spPr>
          <a:xfrm>
            <a:off x="9235541" y="1268574"/>
            <a:ext cx="45719" cy="33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09BDF95-26C3-65EF-6D15-A2E6A5C7AE07}"/>
              </a:ext>
            </a:extLst>
          </p:cNvPr>
          <p:cNvCxnSpPr>
            <a:cxnSpLocks/>
          </p:cNvCxnSpPr>
          <p:nvPr/>
        </p:nvCxnSpPr>
        <p:spPr>
          <a:xfrm>
            <a:off x="9291529" y="539473"/>
            <a:ext cx="0" cy="725611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6A4F5C4-94B8-71F4-393C-E4574A199816}"/>
              </a:ext>
            </a:extLst>
          </p:cNvPr>
          <p:cNvCxnSpPr>
            <a:cxnSpLocks/>
          </p:cNvCxnSpPr>
          <p:nvPr/>
        </p:nvCxnSpPr>
        <p:spPr>
          <a:xfrm>
            <a:off x="9834454" y="548998"/>
            <a:ext cx="0" cy="1349784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EB9CC8C-4C95-B2E7-E92E-FE522FE10BF7}"/>
              </a:ext>
            </a:extLst>
          </p:cNvPr>
          <p:cNvCxnSpPr>
            <a:cxnSpLocks/>
          </p:cNvCxnSpPr>
          <p:nvPr/>
        </p:nvCxnSpPr>
        <p:spPr>
          <a:xfrm flipH="1">
            <a:off x="8937408" y="1889257"/>
            <a:ext cx="903396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3AFD0B-EE27-C60A-8F67-5584EE16A0D9}"/>
              </a:ext>
            </a:extLst>
          </p:cNvPr>
          <p:cNvCxnSpPr>
            <a:cxnSpLocks/>
          </p:cNvCxnSpPr>
          <p:nvPr/>
        </p:nvCxnSpPr>
        <p:spPr>
          <a:xfrm flipH="1">
            <a:off x="8387971" y="1252516"/>
            <a:ext cx="903396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BAAC7C-9167-F9DF-DA03-260CD0D0D149}"/>
              </a:ext>
            </a:extLst>
          </p:cNvPr>
          <p:cNvCxnSpPr>
            <a:cxnSpLocks/>
          </p:cNvCxnSpPr>
          <p:nvPr/>
        </p:nvCxnSpPr>
        <p:spPr>
          <a:xfrm flipH="1">
            <a:off x="9284691" y="558053"/>
            <a:ext cx="565638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E8FE659-A8DB-681B-9CE7-210A61AF3DDA}"/>
              </a:ext>
            </a:extLst>
          </p:cNvPr>
          <p:cNvSpPr/>
          <p:nvPr/>
        </p:nvSpPr>
        <p:spPr>
          <a:xfrm>
            <a:off x="7093966" y="4924232"/>
            <a:ext cx="1263225" cy="120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8036B7-7E99-0751-9083-01643D4C91F6}"/>
              </a:ext>
            </a:extLst>
          </p:cNvPr>
          <p:cNvSpPr/>
          <p:nvPr/>
        </p:nvSpPr>
        <p:spPr>
          <a:xfrm>
            <a:off x="8327684" y="4876766"/>
            <a:ext cx="60287" cy="1256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1462CAD-1DC0-DF77-B800-08077B876B40}"/>
              </a:ext>
            </a:extLst>
          </p:cNvPr>
          <p:cNvCxnSpPr>
            <a:cxnSpLocks/>
          </p:cNvCxnSpPr>
          <p:nvPr/>
        </p:nvCxnSpPr>
        <p:spPr>
          <a:xfrm flipH="1">
            <a:off x="8264722" y="6132859"/>
            <a:ext cx="903396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711CBF1-0EB0-8544-59BD-4205C85732DF}"/>
              </a:ext>
            </a:extLst>
          </p:cNvPr>
          <p:cNvCxnSpPr>
            <a:cxnSpLocks/>
          </p:cNvCxnSpPr>
          <p:nvPr/>
        </p:nvCxnSpPr>
        <p:spPr>
          <a:xfrm flipH="1">
            <a:off x="9016335" y="6132150"/>
            <a:ext cx="903396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96338FF-6448-AAB6-C874-07B1796F2455}"/>
              </a:ext>
            </a:extLst>
          </p:cNvPr>
          <p:cNvCxnSpPr>
            <a:cxnSpLocks/>
          </p:cNvCxnSpPr>
          <p:nvPr/>
        </p:nvCxnSpPr>
        <p:spPr>
          <a:xfrm flipH="1">
            <a:off x="7905493" y="4924232"/>
            <a:ext cx="903396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69FA0B4-C9D6-8435-5736-0DC8BEF35AD4}"/>
              </a:ext>
            </a:extLst>
          </p:cNvPr>
          <p:cNvCxnSpPr>
            <a:cxnSpLocks/>
          </p:cNvCxnSpPr>
          <p:nvPr/>
        </p:nvCxnSpPr>
        <p:spPr>
          <a:xfrm>
            <a:off x="8808889" y="4910704"/>
            <a:ext cx="0" cy="958214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5B93212-BC96-AE0F-AF45-769CEF06562A}"/>
              </a:ext>
            </a:extLst>
          </p:cNvPr>
          <p:cNvCxnSpPr>
            <a:cxnSpLocks/>
          </p:cNvCxnSpPr>
          <p:nvPr/>
        </p:nvCxnSpPr>
        <p:spPr>
          <a:xfrm flipH="1">
            <a:off x="8808889" y="5868918"/>
            <a:ext cx="1110842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0C705AB-3C27-5B33-C407-5495775D2978}"/>
              </a:ext>
            </a:extLst>
          </p:cNvPr>
          <p:cNvCxnSpPr>
            <a:cxnSpLocks/>
          </p:cNvCxnSpPr>
          <p:nvPr/>
        </p:nvCxnSpPr>
        <p:spPr>
          <a:xfrm>
            <a:off x="9919731" y="5868918"/>
            <a:ext cx="0" cy="263232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34A9D1A-367B-5B06-7A2F-C179417B3D66}"/>
              </a:ext>
            </a:extLst>
          </p:cNvPr>
          <p:cNvSpPr/>
          <p:nvPr/>
        </p:nvSpPr>
        <p:spPr>
          <a:xfrm>
            <a:off x="6423742" y="3784170"/>
            <a:ext cx="2375683" cy="1046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0EB375B-F11B-F93F-9DB4-088AF765FBB5}"/>
              </a:ext>
            </a:extLst>
          </p:cNvPr>
          <p:cNvSpPr/>
          <p:nvPr/>
        </p:nvSpPr>
        <p:spPr>
          <a:xfrm>
            <a:off x="6393294" y="3122297"/>
            <a:ext cx="2415596" cy="60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118160-3830-3E86-529D-7A2C947981B2}"/>
              </a:ext>
            </a:extLst>
          </p:cNvPr>
          <p:cNvSpPr/>
          <p:nvPr/>
        </p:nvSpPr>
        <p:spPr>
          <a:xfrm>
            <a:off x="7257916" y="3045966"/>
            <a:ext cx="1532709" cy="98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5584301-D0B6-E907-471A-21799A6D3673}"/>
              </a:ext>
            </a:extLst>
          </p:cNvPr>
          <p:cNvCxnSpPr>
            <a:cxnSpLocks/>
          </p:cNvCxnSpPr>
          <p:nvPr/>
        </p:nvCxnSpPr>
        <p:spPr>
          <a:xfrm>
            <a:off x="7257916" y="2617638"/>
            <a:ext cx="0" cy="526516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2BD7AFA-EB7A-EDA2-1563-C1CD263A0716}"/>
              </a:ext>
            </a:extLst>
          </p:cNvPr>
          <p:cNvCxnSpPr>
            <a:cxnSpLocks/>
          </p:cNvCxnSpPr>
          <p:nvPr/>
        </p:nvCxnSpPr>
        <p:spPr>
          <a:xfrm>
            <a:off x="8809286" y="2928994"/>
            <a:ext cx="0" cy="21516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2454F97-717B-6F5B-115D-A2F9E35CA2D6}"/>
              </a:ext>
            </a:extLst>
          </p:cNvPr>
          <p:cNvCxnSpPr>
            <a:cxnSpLocks/>
          </p:cNvCxnSpPr>
          <p:nvPr/>
        </p:nvCxnSpPr>
        <p:spPr>
          <a:xfrm flipH="1">
            <a:off x="8799437" y="2928994"/>
            <a:ext cx="253487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9CB6B06-605A-EA17-CB8C-57E587C0A825}"/>
              </a:ext>
            </a:extLst>
          </p:cNvPr>
          <p:cNvCxnSpPr>
            <a:cxnSpLocks/>
          </p:cNvCxnSpPr>
          <p:nvPr/>
        </p:nvCxnSpPr>
        <p:spPr>
          <a:xfrm>
            <a:off x="9041832" y="1967693"/>
            <a:ext cx="0" cy="97132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001060-34C4-A5E7-F1BD-3EBAA5E5010E}"/>
              </a:ext>
            </a:extLst>
          </p:cNvPr>
          <p:cNvCxnSpPr>
            <a:cxnSpLocks/>
          </p:cNvCxnSpPr>
          <p:nvPr/>
        </p:nvCxnSpPr>
        <p:spPr>
          <a:xfrm flipH="1">
            <a:off x="7241797" y="2617638"/>
            <a:ext cx="940444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30979E3-888B-C71D-DF26-2B271AC6C8DD}"/>
              </a:ext>
            </a:extLst>
          </p:cNvPr>
          <p:cNvCxnSpPr>
            <a:cxnSpLocks/>
          </p:cNvCxnSpPr>
          <p:nvPr/>
        </p:nvCxnSpPr>
        <p:spPr>
          <a:xfrm flipH="1">
            <a:off x="8182241" y="1979959"/>
            <a:ext cx="870683" cy="2306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2357FB1-9927-D07A-306C-7B8C932AB147}"/>
              </a:ext>
            </a:extLst>
          </p:cNvPr>
          <p:cNvCxnSpPr>
            <a:cxnSpLocks/>
          </p:cNvCxnSpPr>
          <p:nvPr/>
        </p:nvCxnSpPr>
        <p:spPr>
          <a:xfrm flipV="1">
            <a:off x="8182241" y="1978452"/>
            <a:ext cx="0" cy="652715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8B9CC63-10F0-FBEF-1CFA-94AC9D4F4EE3}"/>
              </a:ext>
            </a:extLst>
          </p:cNvPr>
          <p:cNvSpPr/>
          <p:nvPr/>
        </p:nvSpPr>
        <p:spPr>
          <a:xfrm>
            <a:off x="2453119" y="558053"/>
            <a:ext cx="3721434" cy="644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5270B96-C148-F864-781F-F080851FE9E7}"/>
              </a:ext>
            </a:extLst>
          </p:cNvPr>
          <p:cNvSpPr/>
          <p:nvPr/>
        </p:nvSpPr>
        <p:spPr>
          <a:xfrm>
            <a:off x="4848219" y="5140289"/>
            <a:ext cx="90206" cy="152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77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0CDBC1-3FA7-2D39-67B1-4DD08DA1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34231"/>
            <a:ext cx="7772400" cy="55895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71314C-9A2F-94A8-1903-DF16E1B8989F}"/>
              </a:ext>
            </a:extLst>
          </p:cNvPr>
          <p:cNvSpPr/>
          <p:nvPr/>
        </p:nvSpPr>
        <p:spPr>
          <a:xfrm>
            <a:off x="2785908" y="1776422"/>
            <a:ext cx="932101" cy="3762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F7FE2-03FA-A251-C7C7-71F8FABA5232}"/>
              </a:ext>
            </a:extLst>
          </p:cNvPr>
          <p:cNvSpPr/>
          <p:nvPr/>
        </p:nvSpPr>
        <p:spPr>
          <a:xfrm>
            <a:off x="3718009" y="1776422"/>
            <a:ext cx="1215235" cy="1536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D0CEE-1CB5-84A2-A190-9DA44DD7102F}"/>
              </a:ext>
            </a:extLst>
          </p:cNvPr>
          <p:cNvSpPr/>
          <p:nvPr/>
        </p:nvSpPr>
        <p:spPr>
          <a:xfrm>
            <a:off x="3672905" y="1815929"/>
            <a:ext cx="103227" cy="147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066280-11AB-8813-0740-5D236F2D38C4}"/>
              </a:ext>
            </a:extLst>
          </p:cNvPr>
          <p:cNvSpPr/>
          <p:nvPr/>
        </p:nvSpPr>
        <p:spPr>
          <a:xfrm>
            <a:off x="3666395" y="1816403"/>
            <a:ext cx="103227" cy="147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213C3-D471-88F7-AF2C-249C04D11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9" t="21021" r="71830" b="52460"/>
          <a:stretch/>
        </p:blipFill>
        <p:spPr>
          <a:xfrm>
            <a:off x="3405020" y="1808501"/>
            <a:ext cx="995680" cy="14822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DBBB96-FDAD-2D9E-68F2-55BC506A63FA}"/>
              </a:ext>
            </a:extLst>
          </p:cNvPr>
          <p:cNvSpPr/>
          <p:nvPr/>
        </p:nvSpPr>
        <p:spPr>
          <a:xfrm>
            <a:off x="3666395" y="1794119"/>
            <a:ext cx="902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37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E81286-5250-5605-4D46-64679C743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35000"/>
            <a:ext cx="7772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45BB4D-D5BC-239A-247B-5C40D3028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9" t="80428" r="23038"/>
          <a:stretch/>
        </p:blipFill>
        <p:spPr>
          <a:xfrm>
            <a:off x="-2691443" y="224286"/>
            <a:ext cx="18023586" cy="67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C62AF1-32C8-4BEA-0F11-86000355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4" y="-251941"/>
            <a:ext cx="11377581" cy="65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41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16EE5-6B96-06D7-03B0-668195B5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16261" y="-2418123"/>
            <a:ext cx="6184656" cy="1168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8CCA29E-FFFD-55B8-EEAE-10E1EFEEEB72}"/>
              </a:ext>
            </a:extLst>
          </p:cNvPr>
          <p:cNvGrpSpPr/>
          <p:nvPr/>
        </p:nvGrpSpPr>
        <p:grpSpPr>
          <a:xfrm>
            <a:off x="380594" y="1370274"/>
            <a:ext cx="10833193" cy="5548108"/>
            <a:chOff x="380594" y="1370274"/>
            <a:chExt cx="10833193" cy="55481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B95B62-DA6E-9D8F-D809-FE893EAEA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594" y="1820174"/>
              <a:ext cx="4221987" cy="502057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115C4B-294C-0874-2BB1-FAD4262B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2257" y="1897808"/>
              <a:ext cx="5181530" cy="502057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FB1C70-E4FB-769F-8D57-150F8B721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1802" y="6261100"/>
              <a:ext cx="3594100" cy="596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D6DC34-F6D4-FB40-98CE-9EB7CCD85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129381" y="4104729"/>
              <a:ext cx="3911600" cy="965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1B01E7A-3901-7B36-CA70-235718296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36" t="76821" b="4279"/>
            <a:stretch/>
          </p:blipFill>
          <p:spPr>
            <a:xfrm rot="16600197">
              <a:off x="3244830" y="3933642"/>
              <a:ext cx="3908043" cy="9489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0A74D5A-42A9-69C5-CCD9-63F1C0110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36" t="76821" b="4279"/>
            <a:stretch/>
          </p:blipFill>
          <p:spPr>
            <a:xfrm rot="10800000">
              <a:off x="3655589" y="1500989"/>
              <a:ext cx="2553122" cy="948906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56297-BD65-B827-6BFA-126F884D55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2320" y="1438835"/>
              <a:ext cx="18914" cy="5401913"/>
            </a:xfrm>
            <a:prstGeom prst="line">
              <a:avLst/>
            </a:prstGeom>
            <a:ln w="323850" cmpd="tri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20217D-4CE9-5F5E-A468-CCF702E42B92}"/>
                </a:ext>
              </a:extLst>
            </p:cNvPr>
            <p:cNvSpPr txBox="1"/>
            <p:nvPr/>
          </p:nvSpPr>
          <p:spPr>
            <a:xfrm>
              <a:off x="1156447" y="1376095"/>
              <a:ext cx="3710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Left Hand side of CPU/2 Board Layout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441A461-E200-7FD8-E0AE-927C9A1FAF1A}"/>
                </a:ext>
              </a:extLst>
            </p:cNvPr>
            <p:cNvSpPr txBox="1"/>
            <p:nvPr/>
          </p:nvSpPr>
          <p:spPr>
            <a:xfrm>
              <a:off x="6626647" y="1370274"/>
              <a:ext cx="3835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Right Hand side of CPU/2 Board Layout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9113985-8431-65E7-CB30-74C93B71651A}"/>
                </a:ext>
              </a:extLst>
            </p:cNvPr>
            <p:cNvSpPr/>
            <p:nvPr/>
          </p:nvSpPr>
          <p:spPr>
            <a:xfrm>
              <a:off x="2743201" y="3022601"/>
              <a:ext cx="770466" cy="770466"/>
            </a:xfrm>
            <a:prstGeom prst="ellipse">
              <a:avLst/>
            </a:prstGeom>
            <a:solidFill>
              <a:srgbClr val="FF0000">
                <a:alpha val="38956"/>
              </a:srgb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C7450A-B3C1-70BA-A8A9-8BC2B2AD9095}"/>
                </a:ext>
              </a:extLst>
            </p:cNvPr>
            <p:cNvSpPr/>
            <p:nvPr/>
          </p:nvSpPr>
          <p:spPr>
            <a:xfrm>
              <a:off x="9889068" y="4876801"/>
              <a:ext cx="770466" cy="770466"/>
            </a:xfrm>
            <a:prstGeom prst="ellipse">
              <a:avLst/>
            </a:prstGeom>
            <a:solidFill>
              <a:srgbClr val="FF0000">
                <a:alpha val="38956"/>
              </a:srgb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094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CCDC2-398D-959B-7C76-CA07AB3F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933"/>
            <a:ext cx="3613411" cy="3335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8AB483-D8D6-EF32-B1E4-B4EFA8005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45" y="270933"/>
            <a:ext cx="3613411" cy="3335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C8C371-4B42-BEE2-FAF4-6D9C0997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97145" y="3606799"/>
            <a:ext cx="3613411" cy="3335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282E3E-EC4B-DCF2-C2B0-DF5BA7FF1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199" y="3606800"/>
            <a:ext cx="3613411" cy="33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0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CD8FC7-CFDE-74BF-9594-7A1856FB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0"/>
            <a:ext cx="7772400" cy="40456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1B3D36-2C08-06A8-7219-3CB8C6B5B9DD}"/>
              </a:ext>
            </a:extLst>
          </p:cNvPr>
          <p:cNvGrpSpPr/>
          <p:nvPr/>
        </p:nvGrpSpPr>
        <p:grpSpPr>
          <a:xfrm>
            <a:off x="254000" y="4164894"/>
            <a:ext cx="7772400" cy="2622926"/>
            <a:chOff x="254000" y="4164894"/>
            <a:chExt cx="7772400" cy="26229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E9983A-160B-7B10-CBCA-4578F4C47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" y="4164894"/>
              <a:ext cx="7772400" cy="262292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CB24BA-58B0-5A06-37A7-08755D495497}"/>
                </a:ext>
              </a:extLst>
            </p:cNvPr>
            <p:cNvSpPr/>
            <p:nvPr/>
          </p:nvSpPr>
          <p:spPr>
            <a:xfrm>
              <a:off x="4859867" y="5249333"/>
              <a:ext cx="973666" cy="1230324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08B1B10-9B08-32C8-5504-D7F7CD72ECFE}"/>
              </a:ext>
            </a:extLst>
          </p:cNvPr>
          <p:cNvSpPr/>
          <p:nvPr/>
        </p:nvSpPr>
        <p:spPr>
          <a:xfrm>
            <a:off x="6358468" y="4534398"/>
            <a:ext cx="1540931" cy="1859678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D2618-2358-ED33-A3DC-9CBA2C6BF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223" y="2114550"/>
            <a:ext cx="7772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5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9B9F1F-0C8F-5677-1077-35E3805A6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731"/>
          <a:stretch/>
        </p:blipFill>
        <p:spPr>
          <a:xfrm flipH="1">
            <a:off x="167793" y="1106152"/>
            <a:ext cx="5071533" cy="464569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0DC5E0-159D-3328-1A82-4732A37D628E}"/>
              </a:ext>
            </a:extLst>
          </p:cNvPr>
          <p:cNvSpPr/>
          <p:nvPr/>
        </p:nvSpPr>
        <p:spPr>
          <a:xfrm>
            <a:off x="658860" y="2081163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1260F7-4EBE-450D-79B6-033ACAD89AF5}"/>
              </a:ext>
            </a:extLst>
          </p:cNvPr>
          <p:cNvSpPr/>
          <p:nvPr/>
        </p:nvSpPr>
        <p:spPr>
          <a:xfrm>
            <a:off x="2297161" y="2081163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9CD520-6C2B-0381-11E7-23C5D1CDD5E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065259" y="2284363"/>
            <a:ext cx="123190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5B6EC0C-9535-1A7D-F0F9-B94D77E5E707}"/>
              </a:ext>
            </a:extLst>
          </p:cNvPr>
          <p:cNvSpPr/>
          <p:nvPr/>
        </p:nvSpPr>
        <p:spPr>
          <a:xfrm>
            <a:off x="658860" y="2598975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26B0B-A807-2333-708D-D26568841C4A}"/>
              </a:ext>
            </a:extLst>
          </p:cNvPr>
          <p:cNvSpPr/>
          <p:nvPr/>
        </p:nvSpPr>
        <p:spPr>
          <a:xfrm>
            <a:off x="2297161" y="2598975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718312-4535-9832-8D72-E1D05639F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65259" y="2802175"/>
            <a:ext cx="123190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C65120B-EA31-0598-5C8A-AEE477EA2606}"/>
              </a:ext>
            </a:extLst>
          </p:cNvPr>
          <p:cNvSpPr/>
          <p:nvPr/>
        </p:nvSpPr>
        <p:spPr>
          <a:xfrm>
            <a:off x="845127" y="5020441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7B84B-C820-BACB-E0C9-4C6F8661B0D0}"/>
              </a:ext>
            </a:extLst>
          </p:cNvPr>
          <p:cNvSpPr/>
          <p:nvPr/>
        </p:nvSpPr>
        <p:spPr>
          <a:xfrm>
            <a:off x="2483428" y="5020441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15A210-AABA-6B13-9C1F-837B47A68AA8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1251526" y="5223641"/>
            <a:ext cx="123190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2AF7581-A466-2121-DEAB-C09518365120}"/>
              </a:ext>
            </a:extLst>
          </p:cNvPr>
          <p:cNvSpPr/>
          <p:nvPr/>
        </p:nvSpPr>
        <p:spPr>
          <a:xfrm>
            <a:off x="592200" y="4614042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8C1D88-F546-C1EB-9F47-753375D84AE8}"/>
              </a:ext>
            </a:extLst>
          </p:cNvPr>
          <p:cNvSpPr/>
          <p:nvPr/>
        </p:nvSpPr>
        <p:spPr>
          <a:xfrm>
            <a:off x="2230501" y="4614042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89F2C6-4732-A317-2F35-847C17F36E47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998599" y="4817242"/>
            <a:ext cx="123190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4F9766E-CBC1-F5E5-A23F-97889066180D}"/>
              </a:ext>
            </a:extLst>
          </p:cNvPr>
          <p:cNvSpPr/>
          <p:nvPr/>
        </p:nvSpPr>
        <p:spPr>
          <a:xfrm>
            <a:off x="3935462" y="3342696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111113-CE15-EE2B-B7CF-1EE83F73F40A}"/>
              </a:ext>
            </a:extLst>
          </p:cNvPr>
          <p:cNvSpPr/>
          <p:nvPr/>
        </p:nvSpPr>
        <p:spPr>
          <a:xfrm>
            <a:off x="3941813" y="2081163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602F7B-8FC3-610B-75AF-B042C961DA16}"/>
              </a:ext>
            </a:extLst>
          </p:cNvPr>
          <p:cNvCxnSpPr>
            <a:cxnSpLocks/>
          </p:cNvCxnSpPr>
          <p:nvPr/>
        </p:nvCxnSpPr>
        <p:spPr>
          <a:xfrm>
            <a:off x="4138662" y="2487563"/>
            <a:ext cx="0" cy="855133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502277-A1DC-C44E-09CF-A98FDA98DA7C}"/>
              </a:ext>
            </a:extLst>
          </p:cNvPr>
          <p:cNvCxnSpPr>
            <a:cxnSpLocks/>
          </p:cNvCxnSpPr>
          <p:nvPr/>
        </p:nvCxnSpPr>
        <p:spPr>
          <a:xfrm>
            <a:off x="3657180" y="3005374"/>
            <a:ext cx="0" cy="1648115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C044E2-94BE-AF2B-2E98-B823D778A8BD}"/>
              </a:ext>
            </a:extLst>
          </p:cNvPr>
          <p:cNvCxnSpPr>
            <a:cxnSpLocks/>
          </p:cNvCxnSpPr>
          <p:nvPr/>
        </p:nvCxnSpPr>
        <p:spPr>
          <a:xfrm flipH="1">
            <a:off x="1201784" y="3012012"/>
            <a:ext cx="2463831" cy="6352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34CA1B-612C-0CAD-E687-2CBAD81C764E}"/>
              </a:ext>
            </a:extLst>
          </p:cNvPr>
          <p:cNvCxnSpPr>
            <a:cxnSpLocks/>
          </p:cNvCxnSpPr>
          <p:nvPr/>
        </p:nvCxnSpPr>
        <p:spPr>
          <a:xfrm>
            <a:off x="1209224" y="3005375"/>
            <a:ext cx="0" cy="1648115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CE8932-973F-AC22-BE42-55BB9B82FF9B}"/>
              </a:ext>
            </a:extLst>
          </p:cNvPr>
          <p:cNvCxnSpPr>
            <a:cxnSpLocks/>
          </p:cNvCxnSpPr>
          <p:nvPr/>
        </p:nvCxnSpPr>
        <p:spPr>
          <a:xfrm flipH="1">
            <a:off x="1216665" y="4610867"/>
            <a:ext cx="2463831" cy="6352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5B33EC7-27E8-368D-CC1C-F29C37C1F1A1}"/>
              </a:ext>
            </a:extLst>
          </p:cNvPr>
          <p:cNvSpPr/>
          <p:nvPr/>
        </p:nvSpPr>
        <p:spPr>
          <a:xfrm>
            <a:off x="4568976" y="4757961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F05E47-FD98-86C9-9378-9E33AD696CDB}"/>
              </a:ext>
            </a:extLst>
          </p:cNvPr>
          <p:cNvSpPr/>
          <p:nvPr/>
        </p:nvSpPr>
        <p:spPr>
          <a:xfrm>
            <a:off x="4568976" y="3128125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5E93AE-19B0-8233-383D-5004B9A150DF}"/>
              </a:ext>
            </a:extLst>
          </p:cNvPr>
          <p:cNvCxnSpPr>
            <a:cxnSpLocks/>
          </p:cNvCxnSpPr>
          <p:nvPr/>
        </p:nvCxnSpPr>
        <p:spPr>
          <a:xfrm rot="5400000">
            <a:off x="4149874" y="4150476"/>
            <a:ext cx="123190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750ABA5-B87A-3F4D-5D1F-336029298B95}"/>
              </a:ext>
            </a:extLst>
          </p:cNvPr>
          <p:cNvSpPr/>
          <p:nvPr/>
        </p:nvSpPr>
        <p:spPr>
          <a:xfrm rot="5400000">
            <a:off x="2718376" y="4620392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C046FF-9575-97AA-18E6-EFE8E28F8738}"/>
              </a:ext>
            </a:extLst>
          </p:cNvPr>
          <p:cNvCxnSpPr>
            <a:cxnSpLocks/>
          </p:cNvCxnSpPr>
          <p:nvPr/>
        </p:nvCxnSpPr>
        <p:spPr>
          <a:xfrm flipH="1">
            <a:off x="3116310" y="4817242"/>
            <a:ext cx="499565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F8DE6E37-9485-C871-45BE-68D9FC2E27CA}"/>
              </a:ext>
            </a:extLst>
          </p:cNvPr>
          <p:cNvSpPr/>
          <p:nvPr/>
        </p:nvSpPr>
        <p:spPr>
          <a:xfrm rot="5400000">
            <a:off x="3590459" y="4604229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ECB448-AB4E-333A-1289-5659453D5387}"/>
              </a:ext>
            </a:extLst>
          </p:cNvPr>
          <p:cNvSpPr/>
          <p:nvPr/>
        </p:nvSpPr>
        <p:spPr>
          <a:xfrm rot="5400000">
            <a:off x="2698259" y="2605856"/>
            <a:ext cx="406399" cy="406400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C9C536-8F86-7E77-B114-0E7D0C59BE9C}"/>
              </a:ext>
            </a:extLst>
          </p:cNvPr>
          <p:cNvCxnSpPr>
            <a:cxnSpLocks/>
          </p:cNvCxnSpPr>
          <p:nvPr/>
        </p:nvCxnSpPr>
        <p:spPr>
          <a:xfrm flipH="1">
            <a:off x="3074898" y="2802706"/>
            <a:ext cx="429417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610BFA0-12C6-6DEA-90CC-AB16DC881B64}"/>
              </a:ext>
            </a:extLst>
          </p:cNvPr>
          <p:cNvSpPr/>
          <p:nvPr/>
        </p:nvSpPr>
        <p:spPr>
          <a:xfrm rot="5400000">
            <a:off x="3495525" y="2589693"/>
            <a:ext cx="406399" cy="406400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93FAF4-57ED-B348-09DE-BC0EDF982551}"/>
              </a:ext>
            </a:extLst>
          </p:cNvPr>
          <p:cNvSpPr txBox="1"/>
          <p:nvPr/>
        </p:nvSpPr>
        <p:spPr>
          <a:xfrm>
            <a:off x="3027009" y="237906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C28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1DA9F1-19D7-33BB-5566-359048CD69EC}"/>
              </a:ext>
            </a:extLst>
          </p:cNvPr>
          <p:cNvSpPr txBox="1"/>
          <p:nvPr/>
        </p:nvSpPr>
        <p:spPr>
          <a:xfrm rot="16200000">
            <a:off x="3993881" y="270929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14834D-CF44-7373-B71F-22FC0C6B4121}"/>
              </a:ext>
            </a:extLst>
          </p:cNvPr>
          <p:cNvSpPr txBox="1"/>
          <p:nvPr/>
        </p:nvSpPr>
        <p:spPr>
          <a:xfrm rot="16200000">
            <a:off x="4609784" y="388173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R29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9FAF0F-AB73-D324-6264-008D97A67472}"/>
              </a:ext>
            </a:extLst>
          </p:cNvPr>
          <p:cNvSpPr txBox="1"/>
          <p:nvPr/>
        </p:nvSpPr>
        <p:spPr>
          <a:xfrm>
            <a:off x="3098491" y="479808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C29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67E013-B9BA-E6D5-24AD-0DA5CB4D4B9A}"/>
              </a:ext>
            </a:extLst>
          </p:cNvPr>
          <p:cNvSpPr txBox="1"/>
          <p:nvPr/>
        </p:nvSpPr>
        <p:spPr>
          <a:xfrm>
            <a:off x="1596409" y="518157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A39CE4-DAB6-4CFF-8AD0-A7C14ED3CB0B}"/>
              </a:ext>
            </a:extLst>
          </p:cNvPr>
          <p:cNvSpPr txBox="1"/>
          <p:nvPr/>
        </p:nvSpPr>
        <p:spPr>
          <a:xfrm>
            <a:off x="1428803" y="475270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R28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B12FE0-C60A-060D-A0C1-0B2154124E1A}"/>
              </a:ext>
            </a:extLst>
          </p:cNvPr>
          <p:cNvSpPr txBox="1"/>
          <p:nvPr/>
        </p:nvSpPr>
        <p:spPr>
          <a:xfrm>
            <a:off x="2190550" y="365405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E49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3993CD-5925-B9E3-17F9-B07F344B8EFA}"/>
              </a:ext>
            </a:extLst>
          </p:cNvPr>
          <p:cNvSpPr txBox="1"/>
          <p:nvPr/>
        </p:nvSpPr>
        <p:spPr>
          <a:xfrm>
            <a:off x="1445040" y="244811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AF833E-904A-5089-91F4-28E755A1A0E8}"/>
              </a:ext>
            </a:extLst>
          </p:cNvPr>
          <p:cNvSpPr txBox="1"/>
          <p:nvPr/>
        </p:nvSpPr>
        <p:spPr>
          <a:xfrm>
            <a:off x="1448314" y="222729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R18</a:t>
            </a:r>
          </a:p>
        </p:txBody>
      </p:sp>
    </p:spTree>
    <p:extLst>
      <p:ext uri="{BB962C8B-B14F-4D97-AF65-F5344CB8AC3E}">
        <p14:creationId xmlns:p14="http://schemas.microsoft.com/office/powerpoint/2010/main" val="371732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6C5765-542B-C76F-1C55-42E0BBB6F1B2}"/>
              </a:ext>
            </a:extLst>
          </p:cNvPr>
          <p:cNvGrpSpPr/>
          <p:nvPr/>
        </p:nvGrpSpPr>
        <p:grpSpPr>
          <a:xfrm>
            <a:off x="5669530" y="546517"/>
            <a:ext cx="6129544" cy="5285219"/>
            <a:chOff x="5669530" y="546517"/>
            <a:chExt cx="6129544" cy="52852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52FA24-4B1F-F7D9-881A-F500F89A89BE}"/>
                </a:ext>
              </a:extLst>
            </p:cNvPr>
            <p:cNvGrpSpPr/>
            <p:nvPr/>
          </p:nvGrpSpPr>
          <p:grpSpPr>
            <a:xfrm>
              <a:off x="5669530" y="546517"/>
              <a:ext cx="6129544" cy="5285219"/>
              <a:chOff x="5669530" y="546517"/>
              <a:chExt cx="6129544" cy="5285219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1CDAC7A-F914-9199-8892-A6DC19C1CA42}"/>
                  </a:ext>
                </a:extLst>
              </p:cNvPr>
              <p:cNvGrpSpPr/>
              <p:nvPr/>
            </p:nvGrpSpPr>
            <p:grpSpPr>
              <a:xfrm rot="21449784">
                <a:off x="5669530" y="675536"/>
                <a:ext cx="6019800" cy="5156200"/>
                <a:chOff x="5669530" y="675536"/>
                <a:chExt cx="6019800" cy="5156200"/>
              </a:xfrm>
            </p:grpSpPr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1D81D8F6-B234-B67A-1BB5-36F06B9C3D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669530" y="675536"/>
                  <a:ext cx="6019800" cy="5156200"/>
                </a:xfrm>
                <a:prstGeom prst="rect">
                  <a:avLst/>
                </a:prstGeom>
              </p:spPr>
            </p:pic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A4164E53-DF62-FBB2-74BD-DBE14FA89DAB}"/>
                    </a:ext>
                  </a:extLst>
                </p:cNvPr>
                <p:cNvGrpSpPr/>
                <p:nvPr/>
              </p:nvGrpSpPr>
              <p:grpSpPr>
                <a:xfrm rot="247538">
                  <a:off x="6516573" y="2622895"/>
                  <a:ext cx="2478712" cy="1648116"/>
                  <a:chOff x="6516573" y="2622895"/>
                  <a:chExt cx="2478712" cy="1648116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743D2D6-30A2-EDEE-DC9D-6AA326207A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71969" y="2622895"/>
                    <a:ext cx="0" cy="1648115"/>
                  </a:xfrm>
                  <a:prstGeom prst="line">
                    <a:avLst/>
                  </a:prstGeom>
                  <a:ln w="635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6652601-7137-3518-8A37-E55BA64D28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516573" y="2629533"/>
                    <a:ext cx="2463831" cy="6352"/>
                  </a:xfrm>
                  <a:prstGeom prst="line">
                    <a:avLst/>
                  </a:prstGeom>
                  <a:ln w="635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FF4BB31A-DADD-E4D0-94E5-29A83AAF2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24013" y="2622896"/>
                    <a:ext cx="0" cy="1648115"/>
                  </a:xfrm>
                  <a:prstGeom prst="line">
                    <a:avLst/>
                  </a:prstGeom>
                  <a:ln w="635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DB967B4-2548-C657-CFF5-04DCD83C5A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531454" y="4228388"/>
                    <a:ext cx="2463831" cy="6352"/>
                  </a:xfrm>
                  <a:prstGeom prst="line">
                    <a:avLst/>
                  </a:prstGeom>
                  <a:ln w="635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2FFA95-F1ED-50CC-9222-26AA535D54C3}"/>
                  </a:ext>
                </a:extLst>
              </p:cNvPr>
              <p:cNvSpPr/>
              <p:nvPr/>
            </p:nvSpPr>
            <p:spPr>
              <a:xfrm>
                <a:off x="5669530" y="546517"/>
                <a:ext cx="6129544" cy="5205330"/>
              </a:xfrm>
              <a:prstGeom prst="rect">
                <a:avLst/>
              </a:prstGeom>
              <a:noFill/>
              <a:ln w="409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F4B274B-9B1C-C3A6-8523-6D357A0ED204}"/>
                </a:ext>
              </a:extLst>
            </p:cNvPr>
            <p:cNvGrpSpPr/>
            <p:nvPr/>
          </p:nvGrpSpPr>
          <p:grpSpPr>
            <a:xfrm>
              <a:off x="6533833" y="2241361"/>
              <a:ext cx="2461837" cy="2146616"/>
              <a:chOff x="6533833" y="2241361"/>
              <a:chExt cx="2461837" cy="214661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FCDC3E-F196-2756-01CB-CC7BB418C1BE}"/>
                  </a:ext>
                </a:extLst>
              </p:cNvPr>
              <p:cNvSpPr txBox="1"/>
              <p:nvPr/>
            </p:nvSpPr>
            <p:spPr>
              <a:xfrm>
                <a:off x="7485025" y="2241361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X6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C5A8887-4759-F76A-56E7-4DEE28A5F67B}"/>
                  </a:ext>
                </a:extLst>
              </p:cNvPr>
              <p:cNvGrpSpPr/>
              <p:nvPr/>
            </p:nvGrpSpPr>
            <p:grpSpPr>
              <a:xfrm>
                <a:off x="6533833" y="3654054"/>
                <a:ext cx="951192" cy="604657"/>
                <a:chOff x="2413004" y="-1166031"/>
                <a:chExt cx="2494213" cy="1717406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B33877EF-D21D-6CE9-600A-EA3997B616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>
                  <a:off x="4875244" y="-1096740"/>
                  <a:ext cx="0" cy="1648115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BA5DB2B-9E03-C3DA-0547-174EEE2308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 flipH="1">
                  <a:off x="2443386" y="-1124407"/>
                  <a:ext cx="2463831" cy="6352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032A0EA-B872-10A5-634D-DBEA88943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>
                  <a:off x="2428269" y="-1166031"/>
                  <a:ext cx="0" cy="1648115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6D409CF-F450-D577-DF14-98532192CC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 flipH="1">
                  <a:off x="2413004" y="474228"/>
                  <a:ext cx="2463831" cy="6352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F686C3C-15AF-2EFD-29EF-E4533BC7A1D7}"/>
                  </a:ext>
                </a:extLst>
              </p:cNvPr>
              <p:cNvGrpSpPr/>
              <p:nvPr/>
            </p:nvGrpSpPr>
            <p:grpSpPr>
              <a:xfrm>
                <a:off x="8002466" y="3458794"/>
                <a:ext cx="951192" cy="836863"/>
                <a:chOff x="2413004" y="-1166031"/>
                <a:chExt cx="2494213" cy="1717406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B6F2D566-4404-2793-6E38-E1397EEEC8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>
                  <a:off x="4875244" y="-1096740"/>
                  <a:ext cx="0" cy="1648115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95FE2F7-54F2-4597-720C-407D716E1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 flipH="1">
                  <a:off x="2443386" y="-1124407"/>
                  <a:ext cx="2463831" cy="6352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9135E2A8-4B87-CA3B-1305-DB73B102F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>
                  <a:off x="2428269" y="-1166031"/>
                  <a:ext cx="0" cy="1648115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BFD3DB9F-018C-7A1E-C674-DEAFABFE6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 flipH="1">
                  <a:off x="2413004" y="474228"/>
                  <a:ext cx="2463831" cy="6352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BD76DCE-CA55-5F07-5A0C-03676D49E967}"/>
                  </a:ext>
                </a:extLst>
              </p:cNvPr>
              <p:cNvGrpSpPr/>
              <p:nvPr/>
            </p:nvGrpSpPr>
            <p:grpSpPr>
              <a:xfrm>
                <a:off x="6577173" y="2662130"/>
                <a:ext cx="1062475" cy="872395"/>
                <a:chOff x="2413004" y="-1166031"/>
                <a:chExt cx="2494213" cy="1717406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A172C1F-9709-D7F2-E6DF-9AE0E8728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>
                  <a:off x="4875244" y="-1096740"/>
                  <a:ext cx="0" cy="1648115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D4EDE0F-E23D-EAC3-B147-F6C21D8CD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 flipH="1">
                  <a:off x="2443386" y="-1124407"/>
                  <a:ext cx="2463831" cy="6352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FF09441-5B0A-9D34-75C1-BE8561822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>
                  <a:off x="2428269" y="-1166031"/>
                  <a:ext cx="0" cy="1648115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8E82697C-301B-C86B-83ED-5193576258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 flipH="1">
                  <a:off x="2413004" y="474228"/>
                  <a:ext cx="2463831" cy="6352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3DD1556-D063-EFC7-70FD-B7A834ED8F8E}"/>
                  </a:ext>
                </a:extLst>
              </p:cNvPr>
              <p:cNvGrpSpPr/>
              <p:nvPr/>
            </p:nvGrpSpPr>
            <p:grpSpPr>
              <a:xfrm>
                <a:off x="7817971" y="2679153"/>
                <a:ext cx="1177699" cy="813565"/>
                <a:chOff x="2413004" y="-1166031"/>
                <a:chExt cx="2494213" cy="1717406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EA1407C-DFF1-7F9F-3527-D17BF1503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>
                  <a:off x="4875244" y="-1096740"/>
                  <a:ext cx="0" cy="1648115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4C70776-5EE1-B79C-2979-E6472C2C2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 flipH="1">
                  <a:off x="2443386" y="-1124407"/>
                  <a:ext cx="2463831" cy="6352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184C901-0F2C-53BA-25F8-BBCAF611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>
                  <a:off x="2428269" y="-1166031"/>
                  <a:ext cx="0" cy="1648115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3030580-C60C-26F6-9084-A65779955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7322" flipH="1">
                  <a:off x="2413004" y="474228"/>
                  <a:ext cx="2463831" cy="6352"/>
                </a:xfrm>
                <a:prstGeom prst="line">
                  <a:avLst/>
                </a:prstGeom>
                <a:ln w="635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116DA99-B08E-B2B2-6C2F-076CD902B443}"/>
                  </a:ext>
                </a:extLst>
              </p:cNvPr>
              <p:cNvGrpSpPr/>
              <p:nvPr/>
            </p:nvGrpSpPr>
            <p:grpSpPr>
              <a:xfrm>
                <a:off x="6790791" y="4103257"/>
                <a:ext cx="213402" cy="276999"/>
                <a:chOff x="2168667" y="5094331"/>
                <a:chExt cx="213402" cy="276999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1D2DBA1-36A5-F736-0655-E01670C08904}"/>
                    </a:ext>
                  </a:extLst>
                </p:cNvPr>
                <p:cNvSpPr txBox="1"/>
                <p:nvPr/>
              </p:nvSpPr>
              <p:spPr>
                <a:xfrm>
                  <a:off x="2168667" y="5094331"/>
                  <a:ext cx="1769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FF0000"/>
                      </a:solidFill>
                    </a:rPr>
                    <a:t>1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C5CA8FE4-D8F7-4601-7AFE-A91653918C7C}"/>
                    </a:ext>
                  </a:extLst>
                </p:cNvPr>
                <p:cNvSpPr/>
                <p:nvPr/>
              </p:nvSpPr>
              <p:spPr>
                <a:xfrm>
                  <a:off x="2205120" y="5149291"/>
                  <a:ext cx="176949" cy="169235"/>
                </a:xfrm>
                <a:prstGeom prst="ellipse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11940DC8-824C-99DF-15DD-F66DA3D2EAE0}"/>
                  </a:ext>
                </a:extLst>
              </p:cNvPr>
              <p:cNvGrpSpPr/>
              <p:nvPr/>
            </p:nvGrpSpPr>
            <p:grpSpPr>
              <a:xfrm>
                <a:off x="6970792" y="4098546"/>
                <a:ext cx="213402" cy="276999"/>
                <a:chOff x="2168667" y="5094331"/>
                <a:chExt cx="213402" cy="276999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3BB6392-88DC-72D3-51FC-2EDD8C8E8DAE}"/>
                    </a:ext>
                  </a:extLst>
                </p:cNvPr>
                <p:cNvSpPr txBox="1"/>
                <p:nvPr/>
              </p:nvSpPr>
              <p:spPr>
                <a:xfrm>
                  <a:off x="2168667" y="5094331"/>
                  <a:ext cx="1769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FF0000"/>
                      </a:solidFill>
                    </a:rPr>
                    <a:t>2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308381A-287E-4483-AA7B-785F40F281AA}"/>
                    </a:ext>
                  </a:extLst>
                </p:cNvPr>
                <p:cNvSpPr/>
                <p:nvPr/>
              </p:nvSpPr>
              <p:spPr>
                <a:xfrm>
                  <a:off x="2205120" y="5149291"/>
                  <a:ext cx="176949" cy="169235"/>
                </a:xfrm>
                <a:prstGeom prst="ellipse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095012F-E6DD-5AC8-AA10-B56618B053EA}"/>
                  </a:ext>
                </a:extLst>
              </p:cNvPr>
              <p:cNvGrpSpPr/>
              <p:nvPr/>
            </p:nvGrpSpPr>
            <p:grpSpPr>
              <a:xfrm>
                <a:off x="8262477" y="4110978"/>
                <a:ext cx="213402" cy="276999"/>
                <a:chOff x="2168667" y="5094331"/>
                <a:chExt cx="213402" cy="276999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1BB1F76-4316-B36B-5727-76B75D9E3D06}"/>
                    </a:ext>
                  </a:extLst>
                </p:cNvPr>
                <p:cNvSpPr txBox="1"/>
                <p:nvPr/>
              </p:nvSpPr>
              <p:spPr>
                <a:xfrm>
                  <a:off x="2168667" y="5094331"/>
                  <a:ext cx="1769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FF0000"/>
                      </a:solidFill>
                    </a:rPr>
                    <a:t>6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4C700FB8-8C1E-1E92-8A94-CB83375FADBA}"/>
                    </a:ext>
                  </a:extLst>
                </p:cNvPr>
                <p:cNvSpPr/>
                <p:nvPr/>
              </p:nvSpPr>
              <p:spPr>
                <a:xfrm>
                  <a:off x="2205120" y="5149291"/>
                  <a:ext cx="176949" cy="169235"/>
                </a:xfrm>
                <a:prstGeom prst="ellipse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D8CABFB-3B79-4AC6-8188-ACD688B27425}"/>
                  </a:ext>
                </a:extLst>
              </p:cNvPr>
              <p:cNvGrpSpPr/>
              <p:nvPr/>
            </p:nvGrpSpPr>
            <p:grpSpPr>
              <a:xfrm>
                <a:off x="8442478" y="4106267"/>
                <a:ext cx="213402" cy="276999"/>
                <a:chOff x="2168667" y="5094331"/>
                <a:chExt cx="213402" cy="276999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C2D0A41-F348-FE29-DB03-F3D1A129F4B2}"/>
                    </a:ext>
                  </a:extLst>
                </p:cNvPr>
                <p:cNvSpPr txBox="1"/>
                <p:nvPr/>
              </p:nvSpPr>
              <p:spPr>
                <a:xfrm>
                  <a:off x="2168667" y="5094331"/>
                  <a:ext cx="1769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FF0000"/>
                      </a:solidFill>
                    </a:rPr>
                    <a:t>7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6602770D-934F-AB0F-FCB6-BB2E75DB4A54}"/>
                    </a:ext>
                  </a:extLst>
                </p:cNvPr>
                <p:cNvSpPr/>
                <p:nvPr/>
              </p:nvSpPr>
              <p:spPr>
                <a:xfrm>
                  <a:off x="2205120" y="5149291"/>
                  <a:ext cx="176949" cy="169235"/>
                </a:xfrm>
                <a:prstGeom prst="ellipse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8457DF9-234D-6358-6CDD-9A1A9ED59B7E}"/>
                  </a:ext>
                </a:extLst>
              </p:cNvPr>
              <p:cNvGrpSpPr/>
              <p:nvPr/>
            </p:nvGrpSpPr>
            <p:grpSpPr>
              <a:xfrm>
                <a:off x="8224228" y="2563706"/>
                <a:ext cx="213402" cy="276999"/>
                <a:chOff x="2168667" y="5094331"/>
                <a:chExt cx="213402" cy="276999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F588736-8F94-7DA7-1E53-2D9A9EACCE72}"/>
                    </a:ext>
                  </a:extLst>
                </p:cNvPr>
                <p:cNvSpPr txBox="1"/>
                <p:nvPr/>
              </p:nvSpPr>
              <p:spPr>
                <a:xfrm>
                  <a:off x="2168667" y="5094331"/>
                  <a:ext cx="1769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FF0000"/>
                      </a:solidFill>
                    </a:rPr>
                    <a:t>9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8DBB0EA4-922D-66CA-65D9-7E8AF2192F45}"/>
                    </a:ext>
                  </a:extLst>
                </p:cNvPr>
                <p:cNvSpPr/>
                <p:nvPr/>
              </p:nvSpPr>
              <p:spPr>
                <a:xfrm>
                  <a:off x="2205120" y="5149291"/>
                  <a:ext cx="176949" cy="169235"/>
                </a:xfrm>
                <a:prstGeom prst="ellipse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A763BA6-4F1D-F107-C99E-E4C6663951D0}"/>
                  </a:ext>
                </a:extLst>
              </p:cNvPr>
              <p:cNvGrpSpPr/>
              <p:nvPr/>
            </p:nvGrpSpPr>
            <p:grpSpPr>
              <a:xfrm>
                <a:off x="8404229" y="2558995"/>
                <a:ext cx="213402" cy="276999"/>
                <a:chOff x="2168667" y="5094331"/>
                <a:chExt cx="213402" cy="276999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27E2E10-7D6A-8BCD-9446-4054E6DABBDC}"/>
                    </a:ext>
                  </a:extLst>
                </p:cNvPr>
                <p:cNvSpPr txBox="1"/>
                <p:nvPr/>
              </p:nvSpPr>
              <p:spPr>
                <a:xfrm>
                  <a:off x="2168667" y="5094331"/>
                  <a:ext cx="1769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FF0000"/>
                      </a:solidFill>
                    </a:rPr>
                    <a:t>8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3792E7E-B582-F73F-76C7-26C5166F49AA}"/>
                    </a:ext>
                  </a:extLst>
                </p:cNvPr>
                <p:cNvSpPr/>
                <p:nvPr/>
              </p:nvSpPr>
              <p:spPr>
                <a:xfrm>
                  <a:off x="2205120" y="5149291"/>
                  <a:ext cx="176949" cy="169235"/>
                </a:xfrm>
                <a:prstGeom prst="ellipse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4FE961F-9A34-1C01-39CB-5877C42C4702}"/>
                  </a:ext>
                </a:extLst>
              </p:cNvPr>
              <p:cNvSpPr/>
              <p:nvPr/>
            </p:nvSpPr>
            <p:spPr>
              <a:xfrm>
                <a:off x="6824930" y="2592393"/>
                <a:ext cx="176949" cy="169235"/>
              </a:xfrm>
              <a:prstGeom prst="ellipse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6617815-EEE6-2FED-F305-C7255624E977}"/>
                  </a:ext>
                </a:extLst>
              </p:cNvPr>
              <p:cNvGrpSpPr/>
              <p:nvPr/>
            </p:nvGrpSpPr>
            <p:grpSpPr>
              <a:xfrm>
                <a:off x="6950205" y="2553004"/>
                <a:ext cx="307601" cy="230832"/>
                <a:chOff x="2150394" y="5114613"/>
                <a:chExt cx="307601" cy="230832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62AA874-41D7-7C43-4FEA-91C29D4A4EF0}"/>
                    </a:ext>
                  </a:extLst>
                </p:cNvPr>
                <p:cNvSpPr txBox="1"/>
                <p:nvPr/>
              </p:nvSpPr>
              <p:spPr>
                <a:xfrm>
                  <a:off x="2150394" y="5114613"/>
                  <a:ext cx="3076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rgbClr val="FF0000"/>
                      </a:solidFill>
                    </a:rPr>
                    <a:t>13</a:t>
                  </a:r>
                  <a:endParaRPr lang="en-US" sz="11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461A416-6E7C-5100-D7AC-B9133B23F939}"/>
                    </a:ext>
                  </a:extLst>
                </p:cNvPr>
                <p:cNvSpPr/>
                <p:nvPr/>
              </p:nvSpPr>
              <p:spPr>
                <a:xfrm>
                  <a:off x="2205120" y="5149291"/>
                  <a:ext cx="176949" cy="169235"/>
                </a:xfrm>
                <a:prstGeom prst="ellipse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A13681-B839-69D4-CAE3-F2B2F356A002}"/>
                  </a:ext>
                </a:extLst>
              </p:cNvPr>
              <p:cNvSpPr txBox="1"/>
              <p:nvPr/>
            </p:nvSpPr>
            <p:spPr>
              <a:xfrm>
                <a:off x="6755429" y="2558995"/>
                <a:ext cx="3076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FF0000"/>
                    </a:solidFill>
                  </a:rPr>
                  <a:t>14</a:t>
                </a:r>
                <a:endParaRPr lang="en-US" sz="1100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E1BF70C5-9644-00FD-A2D8-FA79F863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43" y="624736"/>
            <a:ext cx="1778000" cy="262890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42FA374-1336-68F0-A50F-2D02E64BE7EF}"/>
              </a:ext>
            </a:extLst>
          </p:cNvPr>
          <p:cNvGrpSpPr/>
          <p:nvPr/>
        </p:nvGrpSpPr>
        <p:grpSpPr>
          <a:xfrm>
            <a:off x="2683895" y="1007905"/>
            <a:ext cx="2597635" cy="3840789"/>
            <a:chOff x="2683895" y="1007905"/>
            <a:chExt cx="2597635" cy="3840789"/>
          </a:xfrm>
        </p:grpSpPr>
        <p:pic>
          <p:nvPicPr>
            <p:cNvPr id="101" name="Picture 100" descr="A picture containing handwriting, black and white, calligraphy, font&#10;&#10;Description automatically generated">
              <a:extLst>
                <a:ext uri="{FF2B5EF4-FFF2-40B4-BE49-F238E27FC236}">
                  <a16:creationId xmlns:a16="http://schemas.microsoft.com/office/drawing/2014/main" id="{E1BF70C5-9644-00FD-A2D8-FA79F8634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895" y="1007905"/>
              <a:ext cx="2597635" cy="3840789"/>
            </a:xfrm>
            <a:prstGeom prst="rect">
              <a:avLst/>
            </a:prstGeom>
          </p:spPr>
        </p:pic>
        <p:pic>
          <p:nvPicPr>
            <p:cNvPr id="102" name="Picture 101" descr="A picture containing handwriting, black and white, calligraphy, font&#10;&#10;Description automatically generated">
              <a:extLst>
                <a:ext uri="{FF2B5EF4-FFF2-40B4-BE49-F238E27FC236}">
                  <a16:creationId xmlns:a16="http://schemas.microsoft.com/office/drawing/2014/main" id="{C6B64F28-F2F6-15B3-001F-D22843293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11" t="77513" r="10087" b="14375"/>
            <a:stretch/>
          </p:blipFill>
          <p:spPr>
            <a:xfrm rot="10800000" flipH="1">
              <a:off x="4081610" y="4023357"/>
              <a:ext cx="379307" cy="273399"/>
            </a:xfrm>
            <a:prstGeom prst="rect">
              <a:avLst/>
            </a:prstGeom>
          </p:spPr>
        </p:pic>
        <p:pic>
          <p:nvPicPr>
            <p:cNvPr id="105" name="Picture 104" descr="A picture containing handwriting, black and white, calligraphy, font&#10;&#10;Description automatically generated">
              <a:extLst>
                <a:ext uri="{FF2B5EF4-FFF2-40B4-BE49-F238E27FC236}">
                  <a16:creationId xmlns:a16="http://schemas.microsoft.com/office/drawing/2014/main" id="{3F47C9F2-6E99-BA96-6A07-35542699D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88" t="81458" r="10087" b="14375"/>
            <a:stretch/>
          </p:blipFill>
          <p:spPr>
            <a:xfrm flipH="1">
              <a:off x="3938051" y="4274458"/>
              <a:ext cx="231841" cy="160039"/>
            </a:xfrm>
            <a:prstGeom prst="rect">
              <a:avLst/>
            </a:prstGeom>
          </p:spPr>
        </p:pic>
        <p:pic>
          <p:nvPicPr>
            <p:cNvPr id="106" name="Picture 105" descr="A picture containing handwriting, black and white, calligraphy, font&#10;&#10;Description automatically generated">
              <a:extLst>
                <a:ext uri="{FF2B5EF4-FFF2-40B4-BE49-F238E27FC236}">
                  <a16:creationId xmlns:a16="http://schemas.microsoft.com/office/drawing/2014/main" id="{FDBE94A6-7849-BE52-22C7-18D5D242C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11" t="77513" r="10087" b="14375"/>
            <a:stretch/>
          </p:blipFill>
          <p:spPr>
            <a:xfrm rot="10800000" flipH="1">
              <a:off x="4081609" y="1508757"/>
              <a:ext cx="379307" cy="273399"/>
            </a:xfrm>
            <a:prstGeom prst="rect">
              <a:avLst/>
            </a:prstGeom>
          </p:spPr>
        </p:pic>
        <p:pic>
          <p:nvPicPr>
            <p:cNvPr id="107" name="Picture 106" descr="A picture containing handwriting, black and white, calligraphy, font&#10;&#10;Description automatically generated">
              <a:extLst>
                <a:ext uri="{FF2B5EF4-FFF2-40B4-BE49-F238E27FC236}">
                  <a16:creationId xmlns:a16="http://schemas.microsoft.com/office/drawing/2014/main" id="{D8D38223-E7DB-8315-A3A3-8D2F0FA6C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88" t="81458" r="10087" b="14375"/>
            <a:stretch/>
          </p:blipFill>
          <p:spPr>
            <a:xfrm flipH="1">
              <a:off x="3938050" y="1759858"/>
              <a:ext cx="231841" cy="16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93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FEA8851-D91F-417E-342E-D4D92CAAF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4808" y="-5325978"/>
            <a:ext cx="16245304" cy="1218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AE203-F09F-BF86-1DB8-377757D333BB}"/>
              </a:ext>
            </a:extLst>
          </p:cNvPr>
          <p:cNvSpPr txBox="1"/>
          <p:nvPr/>
        </p:nvSpPr>
        <p:spPr>
          <a:xfrm>
            <a:off x="2787268" y="479968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E49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7FF84-655D-6CEA-3EBC-9431BDB08850}"/>
              </a:ext>
            </a:extLst>
          </p:cNvPr>
          <p:cNvSpPr txBox="1"/>
          <p:nvPr/>
        </p:nvSpPr>
        <p:spPr>
          <a:xfrm>
            <a:off x="3069520" y="416254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C28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09F37C-3149-CA56-F17A-2EF0DF38A5AB}"/>
              </a:ext>
            </a:extLst>
          </p:cNvPr>
          <p:cNvCxnSpPr>
            <a:cxnSpLocks/>
          </p:cNvCxnSpPr>
          <p:nvPr/>
        </p:nvCxnSpPr>
        <p:spPr>
          <a:xfrm>
            <a:off x="3562120" y="1259237"/>
            <a:ext cx="0" cy="4059289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7D8762-36B4-E1E5-40FC-0634EA175B9A}"/>
              </a:ext>
            </a:extLst>
          </p:cNvPr>
          <p:cNvCxnSpPr>
            <a:cxnSpLocks/>
          </p:cNvCxnSpPr>
          <p:nvPr/>
        </p:nvCxnSpPr>
        <p:spPr>
          <a:xfrm flipH="1">
            <a:off x="3428999" y="5169014"/>
            <a:ext cx="133121" cy="41709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2C38E6-3DAB-16E1-52B9-49ECDABA4679}"/>
              </a:ext>
            </a:extLst>
          </p:cNvPr>
          <p:cNvCxnSpPr>
            <a:cxnSpLocks/>
          </p:cNvCxnSpPr>
          <p:nvPr/>
        </p:nvCxnSpPr>
        <p:spPr>
          <a:xfrm flipH="1">
            <a:off x="3478535" y="4531872"/>
            <a:ext cx="83585" cy="33047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ED8180A-10D8-8002-0646-1B89A9FB4D11}"/>
              </a:ext>
            </a:extLst>
          </p:cNvPr>
          <p:cNvCxnSpPr>
            <a:cxnSpLocks/>
          </p:cNvCxnSpPr>
          <p:nvPr/>
        </p:nvCxnSpPr>
        <p:spPr>
          <a:xfrm>
            <a:off x="3811384" y="-1290234"/>
            <a:ext cx="0" cy="2413861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69644-AB0C-66A0-D85F-48FE18AE9CC6}"/>
              </a:ext>
            </a:extLst>
          </p:cNvPr>
          <p:cNvCxnSpPr>
            <a:cxnSpLocks/>
          </p:cNvCxnSpPr>
          <p:nvPr/>
        </p:nvCxnSpPr>
        <p:spPr>
          <a:xfrm>
            <a:off x="3834631" y="-2369950"/>
            <a:ext cx="0" cy="947981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1E3AFE-5A39-8625-AA26-65719FEE9175}"/>
              </a:ext>
            </a:extLst>
          </p:cNvPr>
          <p:cNvCxnSpPr>
            <a:cxnSpLocks/>
          </p:cNvCxnSpPr>
          <p:nvPr/>
        </p:nvCxnSpPr>
        <p:spPr>
          <a:xfrm>
            <a:off x="3723468" y="-2413861"/>
            <a:ext cx="111163" cy="43911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1629433-3939-E611-939A-E5045AAE4478}"/>
              </a:ext>
            </a:extLst>
          </p:cNvPr>
          <p:cNvCxnSpPr>
            <a:cxnSpLocks/>
          </p:cNvCxnSpPr>
          <p:nvPr/>
        </p:nvCxnSpPr>
        <p:spPr>
          <a:xfrm flipV="1">
            <a:off x="3565995" y="1127502"/>
            <a:ext cx="216929" cy="135610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C3028DAA-35FD-3E7F-C28F-BDFB88BC692C}"/>
              </a:ext>
            </a:extLst>
          </p:cNvPr>
          <p:cNvCxnSpPr>
            <a:cxnSpLocks/>
          </p:cNvCxnSpPr>
          <p:nvPr/>
        </p:nvCxnSpPr>
        <p:spPr>
          <a:xfrm flipH="1">
            <a:off x="3678263" y="815282"/>
            <a:ext cx="133121" cy="41709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4E621424-10A5-63B2-A565-3E53B87A25AA}"/>
              </a:ext>
            </a:extLst>
          </p:cNvPr>
          <p:cNvCxnSpPr>
            <a:cxnSpLocks/>
          </p:cNvCxnSpPr>
          <p:nvPr/>
        </p:nvCxnSpPr>
        <p:spPr>
          <a:xfrm flipH="1">
            <a:off x="3723468" y="-264434"/>
            <a:ext cx="111163" cy="20854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Oval 1027">
            <a:extLst>
              <a:ext uri="{FF2B5EF4-FFF2-40B4-BE49-F238E27FC236}">
                <a16:creationId xmlns:a16="http://schemas.microsoft.com/office/drawing/2014/main" id="{660517BB-5AD3-DC64-8F9C-A01BBC0E30E0}"/>
              </a:ext>
            </a:extLst>
          </p:cNvPr>
          <p:cNvSpPr/>
          <p:nvPr/>
        </p:nvSpPr>
        <p:spPr>
          <a:xfrm>
            <a:off x="3768764" y="-1392583"/>
            <a:ext cx="100739" cy="96865"/>
          </a:xfrm>
          <a:prstGeom prst="ellipse">
            <a:avLst/>
          </a:pr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DE9DADE-EA10-9075-18DD-09AB49CC799D}"/>
              </a:ext>
            </a:extLst>
          </p:cNvPr>
          <p:cNvCxnSpPr>
            <a:cxnSpLocks/>
          </p:cNvCxnSpPr>
          <p:nvPr/>
        </p:nvCxnSpPr>
        <p:spPr>
          <a:xfrm flipH="1">
            <a:off x="3148650" y="4548395"/>
            <a:ext cx="83585" cy="0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297FD47D-B288-375D-F8B8-252AF5C4235D}"/>
              </a:ext>
            </a:extLst>
          </p:cNvPr>
          <p:cNvSpPr txBox="1"/>
          <p:nvPr/>
        </p:nvSpPr>
        <p:spPr>
          <a:xfrm>
            <a:off x="2487101" y="370546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E41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DB1DAB68-6787-A7F3-78BF-D9F3F03AEF09}"/>
              </a:ext>
            </a:extLst>
          </p:cNvPr>
          <p:cNvGrpSpPr/>
          <p:nvPr/>
        </p:nvGrpSpPr>
        <p:grpSpPr>
          <a:xfrm>
            <a:off x="2168667" y="5094331"/>
            <a:ext cx="213402" cy="276999"/>
            <a:chOff x="2168667" y="5094331"/>
            <a:chExt cx="213402" cy="276999"/>
          </a:xfrm>
        </p:grpSpPr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A356148D-6592-A16D-A8B7-429C7A30EA39}"/>
                </a:ext>
              </a:extLst>
            </p:cNvPr>
            <p:cNvSpPr txBox="1"/>
            <p:nvPr/>
          </p:nvSpPr>
          <p:spPr>
            <a:xfrm>
              <a:off x="2168667" y="5094331"/>
              <a:ext cx="176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1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CB7B9375-106C-282B-5CDB-809869EC6FDE}"/>
                </a:ext>
              </a:extLst>
            </p:cNvPr>
            <p:cNvSpPr/>
            <p:nvPr/>
          </p:nvSpPr>
          <p:spPr>
            <a:xfrm>
              <a:off x="2205120" y="5149291"/>
              <a:ext cx="176949" cy="169235"/>
            </a:xfrm>
            <a:prstGeom prst="ellipse">
              <a:avLst/>
            </a:prstGeom>
            <a:noFill/>
            <a:ln w="222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8B40945A-1D88-8357-6D80-17A3B338B8B3}"/>
              </a:ext>
            </a:extLst>
          </p:cNvPr>
          <p:cNvGrpSpPr/>
          <p:nvPr/>
        </p:nvGrpSpPr>
        <p:grpSpPr>
          <a:xfrm>
            <a:off x="2205120" y="3956853"/>
            <a:ext cx="213402" cy="276999"/>
            <a:chOff x="2168667" y="5094331"/>
            <a:chExt cx="213402" cy="276999"/>
          </a:xfrm>
        </p:grpSpPr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59E7608A-BBA8-8F6E-73D4-B634482E904D}"/>
                </a:ext>
              </a:extLst>
            </p:cNvPr>
            <p:cNvSpPr txBox="1"/>
            <p:nvPr/>
          </p:nvSpPr>
          <p:spPr>
            <a:xfrm>
              <a:off x="2168667" y="5094331"/>
              <a:ext cx="176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1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A7C03B71-59DF-9415-308D-6666C2F26F3E}"/>
                </a:ext>
              </a:extLst>
            </p:cNvPr>
            <p:cNvSpPr/>
            <p:nvPr/>
          </p:nvSpPr>
          <p:spPr>
            <a:xfrm>
              <a:off x="2205120" y="5149291"/>
              <a:ext cx="176949" cy="169235"/>
            </a:xfrm>
            <a:prstGeom prst="ellipse">
              <a:avLst/>
            </a:prstGeom>
            <a:noFill/>
            <a:ln w="222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E5A318AF-F4D5-FDC6-472D-DE8C17EFDA32}"/>
              </a:ext>
            </a:extLst>
          </p:cNvPr>
          <p:cNvGrpSpPr/>
          <p:nvPr/>
        </p:nvGrpSpPr>
        <p:grpSpPr>
          <a:xfrm>
            <a:off x="3275821" y="5318526"/>
            <a:ext cx="213402" cy="276999"/>
            <a:chOff x="2168667" y="5094331"/>
            <a:chExt cx="213402" cy="276999"/>
          </a:xfrm>
        </p:grpSpPr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EB849844-59C6-B222-0F8F-FE0D83C00571}"/>
                </a:ext>
              </a:extLst>
            </p:cNvPr>
            <p:cNvSpPr txBox="1"/>
            <p:nvPr/>
          </p:nvSpPr>
          <p:spPr>
            <a:xfrm>
              <a:off x="2168667" y="5094331"/>
              <a:ext cx="176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7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D421EF51-69AD-EF05-BACA-D8A9CBBD510B}"/>
                </a:ext>
              </a:extLst>
            </p:cNvPr>
            <p:cNvSpPr/>
            <p:nvPr/>
          </p:nvSpPr>
          <p:spPr>
            <a:xfrm>
              <a:off x="2205120" y="5149291"/>
              <a:ext cx="176949" cy="169235"/>
            </a:xfrm>
            <a:prstGeom prst="ellipse">
              <a:avLst/>
            </a:prstGeom>
            <a:noFill/>
            <a:ln w="222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3" name="TextBox 1052">
            <a:extLst>
              <a:ext uri="{FF2B5EF4-FFF2-40B4-BE49-F238E27FC236}">
                <a16:creationId xmlns:a16="http://schemas.microsoft.com/office/drawing/2014/main" id="{5FC248AB-4630-A1DB-7C4D-B3B93076A74B}"/>
              </a:ext>
            </a:extLst>
          </p:cNvPr>
          <p:cNvSpPr txBox="1"/>
          <p:nvPr/>
        </p:nvSpPr>
        <p:spPr>
          <a:xfrm>
            <a:off x="3190442" y="5496678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GND</a:t>
            </a:r>
          </a:p>
        </p:txBody>
      </p:sp>
      <p:pic>
        <p:nvPicPr>
          <p:cNvPr id="1054" name="Picture 4">
            <a:extLst>
              <a:ext uri="{FF2B5EF4-FFF2-40B4-BE49-F238E27FC236}">
                <a16:creationId xmlns:a16="http://schemas.microsoft.com/office/drawing/2014/main" id="{D535623E-CE3F-6DF0-1BB9-5C6694A6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429" y="-5212163"/>
            <a:ext cx="15434278" cy="1157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FB560F6D-B491-64D6-3B5F-52972EB7D150}"/>
              </a:ext>
            </a:extLst>
          </p:cNvPr>
          <p:cNvCxnSpPr>
            <a:cxnSpLocks/>
          </p:cNvCxnSpPr>
          <p:nvPr/>
        </p:nvCxnSpPr>
        <p:spPr>
          <a:xfrm>
            <a:off x="14986450" y="-3513292"/>
            <a:ext cx="0" cy="333122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FC0B93EB-72A7-D37C-25AD-C9C17E788B11}"/>
              </a:ext>
            </a:extLst>
          </p:cNvPr>
          <p:cNvCxnSpPr>
            <a:cxnSpLocks/>
          </p:cNvCxnSpPr>
          <p:nvPr/>
        </p:nvCxnSpPr>
        <p:spPr>
          <a:xfrm>
            <a:off x="14986450" y="-3180170"/>
            <a:ext cx="0" cy="51789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CCE3C427-449C-F6B7-DB32-EB660A6018C2}"/>
              </a:ext>
            </a:extLst>
          </p:cNvPr>
          <p:cNvCxnSpPr>
            <a:cxnSpLocks/>
          </p:cNvCxnSpPr>
          <p:nvPr/>
        </p:nvCxnSpPr>
        <p:spPr>
          <a:xfrm flipH="1">
            <a:off x="14985755" y="-2560302"/>
            <a:ext cx="832131" cy="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D1387D0-29C1-DA8A-F905-03926DDAC0F2}"/>
              </a:ext>
            </a:extLst>
          </p:cNvPr>
          <p:cNvCxnSpPr>
            <a:cxnSpLocks/>
          </p:cNvCxnSpPr>
          <p:nvPr/>
        </p:nvCxnSpPr>
        <p:spPr>
          <a:xfrm>
            <a:off x="15818581" y="-3180170"/>
            <a:ext cx="0" cy="51789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8417CA5D-244D-7498-9CF9-4609A1CD3E22}"/>
              </a:ext>
            </a:extLst>
          </p:cNvPr>
          <p:cNvCxnSpPr>
            <a:cxnSpLocks/>
          </p:cNvCxnSpPr>
          <p:nvPr/>
        </p:nvCxnSpPr>
        <p:spPr>
          <a:xfrm flipH="1" flipV="1">
            <a:off x="15817886" y="-3346731"/>
            <a:ext cx="695" cy="166561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A84DE31C-C4A2-DDFB-DDB2-3F5FB3C97FDD}"/>
              </a:ext>
            </a:extLst>
          </p:cNvPr>
          <p:cNvCxnSpPr>
            <a:cxnSpLocks/>
          </p:cNvCxnSpPr>
          <p:nvPr/>
        </p:nvCxnSpPr>
        <p:spPr>
          <a:xfrm flipH="1">
            <a:off x="15616559" y="-3498652"/>
            <a:ext cx="116242" cy="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D110A6A5-A512-1D2B-5F01-7156BDEA6F36}"/>
              </a:ext>
            </a:extLst>
          </p:cNvPr>
          <p:cNvCxnSpPr>
            <a:cxnSpLocks/>
          </p:cNvCxnSpPr>
          <p:nvPr/>
        </p:nvCxnSpPr>
        <p:spPr>
          <a:xfrm flipV="1">
            <a:off x="15616559" y="-3538626"/>
            <a:ext cx="14556" cy="785941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C653ACC-C420-A1AF-A125-FD106F13632D}"/>
              </a:ext>
            </a:extLst>
          </p:cNvPr>
          <p:cNvCxnSpPr>
            <a:cxnSpLocks/>
          </p:cNvCxnSpPr>
          <p:nvPr/>
        </p:nvCxnSpPr>
        <p:spPr>
          <a:xfrm flipH="1">
            <a:off x="15182833" y="-2752685"/>
            <a:ext cx="448282" cy="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39143555-C7A5-48FE-AA8B-45F24B190F97}"/>
              </a:ext>
            </a:extLst>
          </p:cNvPr>
          <p:cNvCxnSpPr>
            <a:cxnSpLocks/>
          </p:cNvCxnSpPr>
          <p:nvPr/>
        </p:nvCxnSpPr>
        <p:spPr>
          <a:xfrm>
            <a:off x="14691587" y="-3681395"/>
            <a:ext cx="326946" cy="249114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44DCC03B-E4B9-A0F0-8542-D366E0332440}"/>
              </a:ext>
            </a:extLst>
          </p:cNvPr>
          <p:cNvCxnSpPr>
            <a:cxnSpLocks/>
          </p:cNvCxnSpPr>
          <p:nvPr/>
        </p:nvCxnSpPr>
        <p:spPr>
          <a:xfrm>
            <a:off x="14965624" y="-2712702"/>
            <a:ext cx="53514" cy="15240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DC90C118-5C0B-F737-20F3-2E6AA1D5D497}"/>
              </a:ext>
            </a:extLst>
          </p:cNvPr>
          <p:cNvCxnSpPr>
            <a:cxnSpLocks/>
          </p:cNvCxnSpPr>
          <p:nvPr/>
        </p:nvCxnSpPr>
        <p:spPr>
          <a:xfrm flipH="1">
            <a:off x="15724848" y="-2709963"/>
            <a:ext cx="80926" cy="15240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8DFD7CA8-A066-171E-9846-0513E943D576}"/>
              </a:ext>
            </a:extLst>
          </p:cNvPr>
          <p:cNvCxnSpPr>
            <a:cxnSpLocks/>
          </p:cNvCxnSpPr>
          <p:nvPr/>
        </p:nvCxnSpPr>
        <p:spPr>
          <a:xfrm>
            <a:off x="15732801" y="-3487007"/>
            <a:ext cx="53514" cy="15240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2" name="TextBox 1071">
            <a:extLst>
              <a:ext uri="{FF2B5EF4-FFF2-40B4-BE49-F238E27FC236}">
                <a16:creationId xmlns:a16="http://schemas.microsoft.com/office/drawing/2014/main" id="{7166C2F2-4458-A624-15DE-D32442C4DE38}"/>
              </a:ext>
            </a:extLst>
          </p:cNvPr>
          <p:cNvSpPr txBox="1"/>
          <p:nvPr/>
        </p:nvSpPr>
        <p:spPr>
          <a:xfrm>
            <a:off x="15408939" y="-321627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D9</a:t>
            </a:r>
          </a:p>
        </p:txBody>
      </p: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8047A824-014F-34B2-62A1-3974C95CD141}"/>
              </a:ext>
            </a:extLst>
          </p:cNvPr>
          <p:cNvCxnSpPr>
            <a:cxnSpLocks/>
          </p:cNvCxnSpPr>
          <p:nvPr/>
        </p:nvCxnSpPr>
        <p:spPr>
          <a:xfrm flipH="1">
            <a:off x="15226398" y="-3681395"/>
            <a:ext cx="448282" cy="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6787D872-0800-1A9E-2D56-243042707868}"/>
              </a:ext>
            </a:extLst>
          </p:cNvPr>
          <p:cNvCxnSpPr>
            <a:cxnSpLocks/>
          </p:cNvCxnSpPr>
          <p:nvPr/>
        </p:nvCxnSpPr>
        <p:spPr>
          <a:xfrm flipH="1" flipV="1">
            <a:off x="15450539" y="-4385041"/>
            <a:ext cx="262449" cy="19659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6E869A16-D2F6-AE5A-2FE6-7BA7797809B0}"/>
              </a:ext>
            </a:extLst>
          </p:cNvPr>
          <p:cNvCxnSpPr>
            <a:cxnSpLocks/>
          </p:cNvCxnSpPr>
          <p:nvPr/>
        </p:nvCxnSpPr>
        <p:spPr>
          <a:xfrm flipH="1">
            <a:off x="14680159" y="-4345478"/>
            <a:ext cx="832131" cy="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8CCE47BC-D9C7-5EAD-B0FF-DF8F11F21DA9}"/>
              </a:ext>
            </a:extLst>
          </p:cNvPr>
          <p:cNvCxnSpPr>
            <a:cxnSpLocks/>
          </p:cNvCxnSpPr>
          <p:nvPr/>
        </p:nvCxnSpPr>
        <p:spPr>
          <a:xfrm flipH="1">
            <a:off x="13887566" y="-4347273"/>
            <a:ext cx="832131" cy="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8" name="TextBox 1097">
            <a:extLst>
              <a:ext uri="{FF2B5EF4-FFF2-40B4-BE49-F238E27FC236}">
                <a16:creationId xmlns:a16="http://schemas.microsoft.com/office/drawing/2014/main" id="{5103E961-F306-7D82-5F6D-FF4E00325C8F}"/>
              </a:ext>
            </a:extLst>
          </p:cNvPr>
          <p:cNvSpPr txBox="1"/>
          <p:nvPr/>
        </p:nvSpPr>
        <p:spPr>
          <a:xfrm>
            <a:off x="14091073" y="-468164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+5V</a:t>
            </a:r>
          </a:p>
        </p:txBody>
      </p: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651A35F4-2FBE-AB5D-320B-67829E371C72}"/>
              </a:ext>
            </a:extLst>
          </p:cNvPr>
          <p:cNvCxnSpPr>
            <a:cxnSpLocks/>
          </p:cNvCxnSpPr>
          <p:nvPr/>
        </p:nvCxnSpPr>
        <p:spPr>
          <a:xfrm>
            <a:off x="14091073" y="-4371038"/>
            <a:ext cx="0" cy="358141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E49212F4-C982-5CB8-4DD0-A26BA056285D}"/>
              </a:ext>
            </a:extLst>
          </p:cNvPr>
          <p:cNvCxnSpPr>
            <a:cxnSpLocks/>
          </p:cNvCxnSpPr>
          <p:nvPr/>
        </p:nvCxnSpPr>
        <p:spPr>
          <a:xfrm>
            <a:off x="15182833" y="-4385041"/>
            <a:ext cx="0" cy="163948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7DA2B996-6877-6725-F430-8BF27D47820A}"/>
              </a:ext>
            </a:extLst>
          </p:cNvPr>
          <p:cNvCxnSpPr>
            <a:cxnSpLocks/>
          </p:cNvCxnSpPr>
          <p:nvPr/>
        </p:nvCxnSpPr>
        <p:spPr>
          <a:xfrm flipH="1">
            <a:off x="15674680" y="-4217789"/>
            <a:ext cx="13168" cy="536394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3" name="TextBox 1072">
            <a:extLst>
              <a:ext uri="{FF2B5EF4-FFF2-40B4-BE49-F238E27FC236}">
                <a16:creationId xmlns:a16="http://schemas.microsoft.com/office/drawing/2014/main" id="{94F6C668-CAC9-ED6A-8375-3EE806B3D6B7}"/>
              </a:ext>
            </a:extLst>
          </p:cNvPr>
          <p:cNvSpPr txBox="1"/>
          <p:nvPr/>
        </p:nvSpPr>
        <p:spPr>
          <a:xfrm>
            <a:off x="14976840" y="-378323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C5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05D602EF-332B-33B6-7AC5-D915373A0322}"/>
              </a:ext>
            </a:extLst>
          </p:cNvPr>
          <p:cNvSpPr txBox="1"/>
          <p:nvPr/>
        </p:nvSpPr>
        <p:spPr>
          <a:xfrm>
            <a:off x="15512290" y="-422898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C6</a:t>
            </a:r>
          </a:p>
        </p:txBody>
      </p:sp>
    </p:spTree>
    <p:extLst>
      <p:ext uri="{BB962C8B-B14F-4D97-AF65-F5344CB8AC3E}">
        <p14:creationId xmlns:p14="http://schemas.microsoft.com/office/powerpoint/2010/main" val="205731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8E90760-CB9E-DF5B-D87E-EAC7C36C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26" y="579862"/>
            <a:ext cx="6080186" cy="4256130"/>
          </a:xfrm>
          <a:prstGeom prst="rect">
            <a:avLst/>
          </a:prstGeom>
        </p:spPr>
      </p:pic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FB560F6D-B491-64D6-3B5F-52972EB7D150}"/>
              </a:ext>
            </a:extLst>
          </p:cNvPr>
          <p:cNvCxnSpPr>
            <a:cxnSpLocks/>
          </p:cNvCxnSpPr>
          <p:nvPr/>
        </p:nvCxnSpPr>
        <p:spPr>
          <a:xfrm>
            <a:off x="5484001" y="3090620"/>
            <a:ext cx="0" cy="333122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FC0B93EB-72A7-D37C-25AD-C9C17E788B11}"/>
              </a:ext>
            </a:extLst>
          </p:cNvPr>
          <p:cNvCxnSpPr>
            <a:cxnSpLocks/>
          </p:cNvCxnSpPr>
          <p:nvPr/>
        </p:nvCxnSpPr>
        <p:spPr>
          <a:xfrm>
            <a:off x="5484001" y="3366592"/>
            <a:ext cx="0" cy="51789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CCE3C427-449C-F6B7-DB32-EB660A6018C2}"/>
              </a:ext>
            </a:extLst>
          </p:cNvPr>
          <p:cNvCxnSpPr>
            <a:cxnSpLocks/>
          </p:cNvCxnSpPr>
          <p:nvPr/>
        </p:nvCxnSpPr>
        <p:spPr>
          <a:xfrm flipH="1">
            <a:off x="5524581" y="4021385"/>
            <a:ext cx="742268" cy="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D1387D0-29C1-DA8A-F905-03926DDAC0F2}"/>
              </a:ext>
            </a:extLst>
          </p:cNvPr>
          <p:cNvCxnSpPr>
            <a:cxnSpLocks/>
          </p:cNvCxnSpPr>
          <p:nvPr/>
        </p:nvCxnSpPr>
        <p:spPr>
          <a:xfrm>
            <a:off x="6325657" y="3461842"/>
            <a:ext cx="0" cy="427485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8417CA5D-244D-7498-9CF9-4609A1CD3E22}"/>
              </a:ext>
            </a:extLst>
          </p:cNvPr>
          <p:cNvCxnSpPr>
            <a:cxnSpLocks/>
          </p:cNvCxnSpPr>
          <p:nvPr/>
        </p:nvCxnSpPr>
        <p:spPr>
          <a:xfrm flipH="1" flipV="1">
            <a:off x="6324962" y="3304806"/>
            <a:ext cx="695" cy="166561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A84DE31C-C4A2-DDFB-DDB2-3F5FB3C97FDD}"/>
              </a:ext>
            </a:extLst>
          </p:cNvPr>
          <p:cNvCxnSpPr>
            <a:cxnSpLocks/>
          </p:cNvCxnSpPr>
          <p:nvPr/>
        </p:nvCxnSpPr>
        <p:spPr>
          <a:xfrm flipH="1">
            <a:off x="6129985" y="3111610"/>
            <a:ext cx="116242" cy="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D110A6A5-A512-1D2B-5F01-7156BDEA6F36}"/>
              </a:ext>
            </a:extLst>
          </p:cNvPr>
          <p:cNvCxnSpPr>
            <a:cxnSpLocks/>
          </p:cNvCxnSpPr>
          <p:nvPr/>
        </p:nvCxnSpPr>
        <p:spPr>
          <a:xfrm flipV="1">
            <a:off x="6133160" y="3081161"/>
            <a:ext cx="14556" cy="785941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C653ACC-C420-A1AF-A125-FD106F13632D}"/>
              </a:ext>
            </a:extLst>
          </p:cNvPr>
          <p:cNvCxnSpPr>
            <a:cxnSpLocks/>
          </p:cNvCxnSpPr>
          <p:nvPr/>
        </p:nvCxnSpPr>
        <p:spPr>
          <a:xfrm flipH="1">
            <a:off x="5674034" y="3835352"/>
            <a:ext cx="448282" cy="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39143555-C7A5-48FE-AA8B-45F24B190F97}"/>
              </a:ext>
            </a:extLst>
          </p:cNvPr>
          <p:cNvCxnSpPr>
            <a:cxnSpLocks/>
          </p:cNvCxnSpPr>
          <p:nvPr/>
        </p:nvCxnSpPr>
        <p:spPr>
          <a:xfrm>
            <a:off x="5208188" y="2916167"/>
            <a:ext cx="288043" cy="199852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44DCC03B-E4B9-A0F0-8542-D366E0332440}"/>
              </a:ext>
            </a:extLst>
          </p:cNvPr>
          <p:cNvCxnSpPr>
            <a:cxnSpLocks/>
          </p:cNvCxnSpPr>
          <p:nvPr/>
        </p:nvCxnSpPr>
        <p:spPr>
          <a:xfrm>
            <a:off x="5482225" y="3856285"/>
            <a:ext cx="78800" cy="185101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DC90C118-5C0B-F737-20F3-2E6AA1D5D497}"/>
              </a:ext>
            </a:extLst>
          </p:cNvPr>
          <p:cNvCxnSpPr>
            <a:cxnSpLocks/>
          </p:cNvCxnSpPr>
          <p:nvPr/>
        </p:nvCxnSpPr>
        <p:spPr>
          <a:xfrm flipH="1">
            <a:off x="6244624" y="3878074"/>
            <a:ext cx="80926" cy="15240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8DFD7CA8-A066-171E-9846-0513E943D576}"/>
              </a:ext>
            </a:extLst>
          </p:cNvPr>
          <p:cNvCxnSpPr>
            <a:cxnSpLocks/>
          </p:cNvCxnSpPr>
          <p:nvPr/>
        </p:nvCxnSpPr>
        <p:spPr>
          <a:xfrm>
            <a:off x="6227177" y="3094680"/>
            <a:ext cx="102366" cy="229906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2" name="TextBox 1071">
            <a:extLst>
              <a:ext uri="{FF2B5EF4-FFF2-40B4-BE49-F238E27FC236}">
                <a16:creationId xmlns:a16="http://schemas.microsoft.com/office/drawing/2014/main" id="{7166C2F2-4458-A624-15DE-D32442C4DE38}"/>
              </a:ext>
            </a:extLst>
          </p:cNvPr>
          <p:cNvSpPr txBox="1"/>
          <p:nvPr/>
        </p:nvSpPr>
        <p:spPr>
          <a:xfrm>
            <a:off x="5919190" y="3374935"/>
            <a:ext cx="44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D9</a:t>
            </a:r>
          </a:p>
        </p:txBody>
      </p: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6787D872-0800-1A9E-2D56-243042707868}"/>
              </a:ext>
            </a:extLst>
          </p:cNvPr>
          <p:cNvCxnSpPr>
            <a:cxnSpLocks/>
          </p:cNvCxnSpPr>
          <p:nvPr/>
        </p:nvCxnSpPr>
        <p:spPr>
          <a:xfrm flipH="1" flipV="1">
            <a:off x="6001935" y="2233266"/>
            <a:ext cx="112594" cy="10726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6E869A16-D2F6-AE5A-2FE6-7BA7797809B0}"/>
              </a:ext>
            </a:extLst>
          </p:cNvPr>
          <p:cNvCxnSpPr>
            <a:cxnSpLocks/>
          </p:cNvCxnSpPr>
          <p:nvPr/>
        </p:nvCxnSpPr>
        <p:spPr>
          <a:xfrm flipH="1">
            <a:off x="5196760" y="2242559"/>
            <a:ext cx="832131" cy="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8CCE47BC-D9C7-5EAD-B0FF-DF8F11F21DA9}"/>
              </a:ext>
            </a:extLst>
          </p:cNvPr>
          <p:cNvCxnSpPr>
            <a:cxnSpLocks/>
          </p:cNvCxnSpPr>
          <p:nvPr/>
        </p:nvCxnSpPr>
        <p:spPr>
          <a:xfrm flipH="1">
            <a:off x="4008852" y="2240764"/>
            <a:ext cx="1227446" cy="1795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8" name="TextBox 1097">
            <a:extLst>
              <a:ext uri="{FF2B5EF4-FFF2-40B4-BE49-F238E27FC236}">
                <a16:creationId xmlns:a16="http://schemas.microsoft.com/office/drawing/2014/main" id="{5103E961-F306-7D82-5F6D-FF4E00325C8F}"/>
              </a:ext>
            </a:extLst>
          </p:cNvPr>
          <p:cNvSpPr txBox="1"/>
          <p:nvPr/>
        </p:nvSpPr>
        <p:spPr>
          <a:xfrm>
            <a:off x="4607674" y="1906389"/>
            <a:ext cx="55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+5V</a:t>
            </a:r>
          </a:p>
        </p:txBody>
      </p: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651A35F4-2FBE-AB5D-320B-67829E371C72}"/>
              </a:ext>
            </a:extLst>
          </p:cNvPr>
          <p:cNvCxnSpPr>
            <a:cxnSpLocks/>
          </p:cNvCxnSpPr>
          <p:nvPr/>
        </p:nvCxnSpPr>
        <p:spPr>
          <a:xfrm>
            <a:off x="4234957" y="2222605"/>
            <a:ext cx="0" cy="235843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7DA2B996-6877-6725-F430-8BF27D47820A}"/>
              </a:ext>
            </a:extLst>
          </p:cNvPr>
          <p:cNvCxnSpPr>
            <a:cxnSpLocks/>
          </p:cNvCxnSpPr>
          <p:nvPr/>
        </p:nvCxnSpPr>
        <p:spPr>
          <a:xfrm>
            <a:off x="6210331" y="2428125"/>
            <a:ext cx="0" cy="505186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3" name="TextBox 1072">
            <a:extLst>
              <a:ext uri="{FF2B5EF4-FFF2-40B4-BE49-F238E27FC236}">
                <a16:creationId xmlns:a16="http://schemas.microsoft.com/office/drawing/2014/main" id="{94F6C668-CAC9-ED6A-8375-3EE806B3D6B7}"/>
              </a:ext>
            </a:extLst>
          </p:cNvPr>
          <p:cNvSpPr txBox="1"/>
          <p:nvPr/>
        </p:nvSpPr>
        <p:spPr>
          <a:xfrm>
            <a:off x="5498718" y="3134060"/>
            <a:ext cx="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C5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05D602EF-332B-33B6-7AC5-D915373A0322}"/>
              </a:ext>
            </a:extLst>
          </p:cNvPr>
          <p:cNvSpPr txBox="1"/>
          <p:nvPr/>
        </p:nvSpPr>
        <p:spPr>
          <a:xfrm>
            <a:off x="6001935" y="2454698"/>
            <a:ext cx="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C6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23E5F0-A372-71D8-8EAB-399B564824D8}"/>
              </a:ext>
            </a:extLst>
          </p:cNvPr>
          <p:cNvCxnSpPr>
            <a:cxnSpLocks/>
          </p:cNvCxnSpPr>
          <p:nvPr/>
        </p:nvCxnSpPr>
        <p:spPr>
          <a:xfrm flipH="1" flipV="1">
            <a:off x="6109885" y="2341216"/>
            <a:ext cx="112594" cy="10726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0ECAA7-8C1B-3166-68A8-89E92E855DBE}"/>
              </a:ext>
            </a:extLst>
          </p:cNvPr>
          <p:cNvCxnSpPr>
            <a:cxnSpLocks/>
          </p:cNvCxnSpPr>
          <p:nvPr/>
        </p:nvCxnSpPr>
        <p:spPr>
          <a:xfrm flipH="1">
            <a:off x="3319469" y="2242143"/>
            <a:ext cx="1227446" cy="1795"/>
          </a:xfrm>
          <a:prstGeom prst="line">
            <a:avLst/>
          </a:prstGeom>
          <a:ln w="666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CE1FD68-54F0-B18D-812D-A262D90BC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50" b="67597"/>
          <a:stretch/>
        </p:blipFill>
        <p:spPr>
          <a:xfrm>
            <a:off x="7586792" y="-669359"/>
            <a:ext cx="9441725" cy="9051287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B42A89-C325-9E6F-2740-6E3A7E2342E1}"/>
              </a:ext>
            </a:extLst>
          </p:cNvPr>
          <p:cNvCxnSpPr>
            <a:cxnSpLocks/>
          </p:cNvCxnSpPr>
          <p:nvPr/>
        </p:nvCxnSpPr>
        <p:spPr>
          <a:xfrm>
            <a:off x="5685049" y="2897003"/>
            <a:ext cx="537430" cy="3175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12D0DA4-51B3-C1F4-65F1-84F99DFFA334}"/>
              </a:ext>
            </a:extLst>
          </p:cNvPr>
          <p:cNvCxnSpPr>
            <a:cxnSpLocks/>
          </p:cNvCxnSpPr>
          <p:nvPr/>
        </p:nvCxnSpPr>
        <p:spPr>
          <a:xfrm>
            <a:off x="5699434" y="2207966"/>
            <a:ext cx="0" cy="163948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19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47318</TotalTime>
  <Words>122</Words>
  <Application>Microsoft Macintosh PowerPoint</Application>
  <PresentationFormat>Widescreen</PresentationFormat>
  <Paragraphs>64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</cp:revision>
  <cp:lastPrinted>2023-07-30T18:47:09Z</cp:lastPrinted>
  <dcterms:created xsi:type="dcterms:W3CDTF">2023-05-28T22:48:43Z</dcterms:created>
  <dcterms:modified xsi:type="dcterms:W3CDTF">2023-07-30T20:28:20Z</dcterms:modified>
</cp:coreProperties>
</file>